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9.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0.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1.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 id="2147483888" r:id="rId2"/>
    <p:sldMasterId id="2147483915" r:id="rId3"/>
    <p:sldMasterId id="2147484045" r:id="rId4"/>
    <p:sldMasterId id="2147484171" r:id="rId5"/>
    <p:sldMasterId id="2147484740" r:id="rId6"/>
    <p:sldMasterId id="2147484746" r:id="rId7"/>
    <p:sldMasterId id="2147484769" r:id="rId8"/>
    <p:sldMasterId id="2147484783" r:id="rId9"/>
    <p:sldMasterId id="2147484798" r:id="rId10"/>
    <p:sldMasterId id="2147484832" r:id="rId11"/>
    <p:sldMasterId id="2147484850" r:id="rId12"/>
    <p:sldMasterId id="2147484871" r:id="rId13"/>
    <p:sldMasterId id="2147484894" r:id="rId14"/>
    <p:sldMasterId id="2147484922" r:id="rId15"/>
    <p:sldMasterId id="2147485052" r:id="rId16"/>
    <p:sldMasterId id="2147485060" r:id="rId17"/>
    <p:sldMasterId id="2147485106" r:id="rId18"/>
    <p:sldMasterId id="2147485121" r:id="rId19"/>
  </p:sldMasterIdLst>
  <p:notesMasterIdLst>
    <p:notesMasterId r:id="rId51"/>
  </p:notesMasterIdLst>
  <p:handoutMasterIdLst>
    <p:handoutMasterId r:id="rId52"/>
  </p:handoutMasterIdLst>
  <p:sldIdLst>
    <p:sldId id="1036" r:id="rId20"/>
    <p:sldId id="1037" r:id="rId21"/>
    <p:sldId id="1142" r:id="rId22"/>
    <p:sldId id="1158" r:id="rId23"/>
    <p:sldId id="1043" r:id="rId24"/>
    <p:sldId id="1044" r:id="rId25"/>
    <p:sldId id="1148" r:id="rId26"/>
    <p:sldId id="1045" r:id="rId27"/>
    <p:sldId id="1105" r:id="rId28"/>
    <p:sldId id="1106" r:id="rId29"/>
    <p:sldId id="1160" r:id="rId30"/>
    <p:sldId id="1161" r:id="rId31"/>
    <p:sldId id="1162" r:id="rId32"/>
    <p:sldId id="1118" r:id="rId33"/>
    <p:sldId id="1067" r:id="rId34"/>
    <p:sldId id="1101" r:id="rId35"/>
    <p:sldId id="1077" r:id="rId36"/>
    <p:sldId id="1079" r:id="rId37"/>
    <p:sldId id="1080" r:id="rId38"/>
    <p:sldId id="1081" r:id="rId39"/>
    <p:sldId id="1083" r:id="rId40"/>
    <p:sldId id="1084" r:id="rId41"/>
    <p:sldId id="1087" r:id="rId42"/>
    <p:sldId id="1089" r:id="rId43"/>
    <p:sldId id="1090" r:id="rId44"/>
    <p:sldId id="1116" r:id="rId45"/>
    <p:sldId id="1054" r:id="rId46"/>
    <p:sldId id="1055" r:id="rId47"/>
    <p:sldId id="1154" r:id="rId48"/>
    <p:sldId id="1157" r:id="rId49"/>
    <p:sldId id="1159" r:id="rId50"/>
  </p:sldIdLst>
  <p:sldSz cx="9144000" cy="5143500" type="screen16x9"/>
  <p:notesSz cx="6934200" cy="92202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8"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esh Jain" initials="" lastIdx="10" clrIdx="0"/>
  <p:cmAuthor id="7" name="Dormain Drewitz" initials="" lastIdx="2" clrIdx="7"/>
  <p:cmAuthor id="1" name="Vivian Fialho" initials="" lastIdx="10" clrIdx="1"/>
  <p:cmAuthor id="2" name="Marcelo Borges" initials="" lastIdx="22" clrIdx="2"/>
  <p:cmAuthor id="3" name="Carl Daver" initials="" lastIdx="10" clrIdx="3"/>
  <p:cmAuthor id="4" name="Steven Benario" initials="" lastIdx="10" clrIdx="4"/>
  <p:cmAuthor id="5" name="Rahul Awasthy" initials="" lastIdx="10" clrIdx="5"/>
  <p:cmAuthor id="6" name="" initials="" lastIdx="5" clrIdx="6"/>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01786E"/>
    <a:srgbClr val="283D49"/>
    <a:srgbClr val="FFFFFF"/>
    <a:srgbClr val="02796F"/>
    <a:srgbClr val="182730"/>
    <a:srgbClr val="009A91"/>
    <a:srgbClr val="9EB2BC"/>
    <a:srgbClr val="1F84C4"/>
    <a:srgbClr val="3A3A3A"/>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1" autoAdjust="0"/>
    <p:restoredTop sz="99679" autoAdjust="0"/>
  </p:normalViewPr>
  <p:slideViewPr>
    <p:cSldViewPr snapToGrid="0" showGuides="1">
      <p:cViewPr>
        <p:scale>
          <a:sx n="112" d="100"/>
          <a:sy n="112" d="100"/>
        </p:scale>
        <p:origin x="-416" y="-360"/>
      </p:cViewPr>
      <p:guideLst>
        <p:guide orient="horz" pos="1639"/>
        <p:guide pos="118"/>
      </p:guideLst>
    </p:cSldViewPr>
  </p:slideViewPr>
  <p:notesTextViewPr>
    <p:cViewPr>
      <p:scale>
        <a:sx n="100" d="100"/>
        <a:sy n="100" d="100"/>
      </p:scale>
      <p:origin x="0" y="0"/>
    </p:cViewPr>
  </p:notesTextViewPr>
  <p:sorterViewPr>
    <p:cViewPr>
      <p:scale>
        <a:sx n="72" d="100"/>
        <a:sy n="72" d="100"/>
      </p:scale>
      <p:origin x="0" y="0"/>
    </p:cViewPr>
  </p:sorterViewPr>
  <p:notesViewPr>
    <p:cSldViewPr showGuides="1">
      <p:cViewPr varScale="1">
        <p:scale>
          <a:sx n="108" d="100"/>
          <a:sy n="108" d="100"/>
        </p:scale>
        <p:origin x="-4192" y="-11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50" Type="http://schemas.openxmlformats.org/officeDocument/2006/relationships/slide" Target="slides/slide31.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21.xml"/><Relationship Id="rId41" Type="http://schemas.openxmlformats.org/officeDocument/2006/relationships/slide" Target="slides/slide22.xml"/><Relationship Id="rId42" Type="http://schemas.openxmlformats.org/officeDocument/2006/relationships/slide" Target="slides/slide23.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 Id="rId49" Type="http://schemas.openxmlformats.org/officeDocument/2006/relationships/slide" Target="slides/slide3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humphrey\Desktop\monthly%20spring%20reports\SpringProjects2015amy-2%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Spring </a:t>
            </a:r>
            <a:r>
              <a:rPr lang="en-US" dirty="0"/>
              <a:t>Boot </a:t>
            </a:r>
            <a:r>
              <a:rPr lang="en-US" dirty="0" smtClean="0"/>
              <a:t>Maven </a:t>
            </a:r>
            <a:r>
              <a:rPr lang="en-US" baseline="0" dirty="0" smtClean="0"/>
              <a:t>Downloads</a:t>
            </a:r>
            <a:endParaRPr lang="en-US" dirty="0"/>
          </a:p>
        </c:rich>
      </c:tx>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numRef>
              <c:f>'monthly boot download graph'!$C$6:$C$18</c:f>
              <c:numCache>
                <c:formatCode>mmm\-yy</c:formatCode>
                <c:ptCount val="13"/>
                <c:pt idx="0">
                  <c:v>41821.0</c:v>
                </c:pt>
                <c:pt idx="1">
                  <c:v>41852.0</c:v>
                </c:pt>
                <c:pt idx="2">
                  <c:v>41883.0</c:v>
                </c:pt>
                <c:pt idx="3">
                  <c:v>41913.0</c:v>
                </c:pt>
                <c:pt idx="4">
                  <c:v>41944.0</c:v>
                </c:pt>
                <c:pt idx="5">
                  <c:v>41974.0</c:v>
                </c:pt>
                <c:pt idx="6">
                  <c:v>42005.0</c:v>
                </c:pt>
                <c:pt idx="7">
                  <c:v>42036.0</c:v>
                </c:pt>
                <c:pt idx="8">
                  <c:v>42064.0</c:v>
                </c:pt>
                <c:pt idx="9">
                  <c:v>42109.0</c:v>
                </c:pt>
                <c:pt idx="10">
                  <c:v>42139.0</c:v>
                </c:pt>
                <c:pt idx="11">
                  <c:v>42170.0</c:v>
                </c:pt>
                <c:pt idx="12">
                  <c:v>42200.0</c:v>
                </c:pt>
              </c:numCache>
            </c:numRef>
          </c:cat>
          <c:val>
            <c:numRef>
              <c:f>'monthly boot download graph'!$D$6:$D$18</c:f>
              <c:numCache>
                <c:formatCode>#,##0</c:formatCode>
                <c:ptCount val="13"/>
                <c:pt idx="0">
                  <c:v>461894.0</c:v>
                </c:pt>
                <c:pt idx="1">
                  <c:v>542944.0</c:v>
                </c:pt>
                <c:pt idx="2">
                  <c:v>569932.0</c:v>
                </c:pt>
                <c:pt idx="3">
                  <c:v>543812.0</c:v>
                </c:pt>
                <c:pt idx="4">
                  <c:v>674714.0</c:v>
                </c:pt>
                <c:pt idx="5">
                  <c:v>787791.0</c:v>
                </c:pt>
                <c:pt idx="6">
                  <c:v>911555.0</c:v>
                </c:pt>
                <c:pt idx="7">
                  <c:v>839872.0</c:v>
                </c:pt>
                <c:pt idx="8">
                  <c:v>1.079351E6</c:v>
                </c:pt>
                <c:pt idx="9">
                  <c:v>1.311867E6</c:v>
                </c:pt>
                <c:pt idx="10">
                  <c:v>1.186547E6</c:v>
                </c:pt>
                <c:pt idx="11">
                  <c:v>1.474316E6</c:v>
                </c:pt>
                <c:pt idx="12">
                  <c:v>1.655895E6</c:v>
                </c:pt>
              </c:numCache>
            </c:numRef>
          </c:val>
        </c:ser>
        <c:dLbls>
          <c:showLegendKey val="0"/>
          <c:showVal val="0"/>
          <c:showCatName val="0"/>
          <c:showSerName val="0"/>
          <c:showPercent val="0"/>
          <c:showBubbleSize val="0"/>
        </c:dLbls>
        <c:gapWidth val="150"/>
        <c:shape val="box"/>
        <c:axId val="-2027171368"/>
        <c:axId val="-2027167752"/>
        <c:axId val="0"/>
      </c:bar3DChart>
      <c:dateAx>
        <c:axId val="-2027171368"/>
        <c:scaling>
          <c:orientation val="minMax"/>
        </c:scaling>
        <c:delete val="0"/>
        <c:axPos val="b"/>
        <c:numFmt formatCode="mmm\-yy"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7167752"/>
        <c:crosses val="autoZero"/>
        <c:auto val="1"/>
        <c:lblOffset val="100"/>
        <c:baseTimeUnit val="months"/>
      </c:dateAx>
      <c:valAx>
        <c:axId val="-20271677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7171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5" idx="9">
    <p:pos x="6000" y="0"/>
    <p:text>the idea here is to communicate - 3 yrs of effort, hardwork and building a product and then doing collaborative R&amp;D  before opening up to customers/foundation</p:text>
  </p:cm>
  <p:cm authorId="5" idx="10">
    <p:pos x="6000" y="100"/>
    <p:text>started by Maritz, open sourced, open R&amp;D, challenge from google. By the time we had a foundation launch, there were 40 members</p:text>
  </p:cm>
  <p:cm authorId="6" idx="5">
    <p:pos x="6000" y="200"/>
    <p:text>I'd add dates for the three lozenges on the right.
-Michael Cote</p:text>
  </p:cm>
</p:cmLst>
</file>

<file path=ppt/comments/comment2.xml><?xml version="1.0" encoding="utf-8"?>
<p:cmLst xmlns:a="http://schemas.openxmlformats.org/drawingml/2006/main" xmlns:r="http://schemas.openxmlformats.org/officeDocument/2006/relationships" xmlns:p="http://schemas.openxmlformats.org/presentationml/2006/main">
  <p:cm authorId="7" idx="2">
    <p:pos x="6000" y="9"/>
    <p:text>what are you referring to as the data programming model vs the stream data platform?</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354"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30" indent="-174617" algn="l" defTabSz="914354"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35" indent="-176205" algn="l" defTabSz="914354"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48" indent="-174617" algn="l" defTabSz="914354"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062" indent="-225413" algn="l" defTabSz="914354"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Clr>
                <a:schemeClr val="dk1"/>
              </a:buClr>
              <a:buSzPct val="25000"/>
            </a:pPr>
            <a:r>
              <a:rPr lang="en-US" sz="1200" dirty="0">
                <a:solidFill>
                  <a:schemeClr val="dk1"/>
                </a:solidFill>
                <a:latin typeface="Verdana"/>
                <a:ea typeface="Verdana"/>
                <a:cs typeface="Verdana"/>
                <a:sym typeface="Verdana"/>
              </a:rPr>
              <a:t>I want to talk to you about cloud native applications, and bringing microservice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6325" y="692150"/>
            <a:ext cx="4781550" cy="2689225"/>
          </a:xfrm>
        </p:spPr>
      </p:sp>
      <p:sp>
        <p:nvSpPr>
          <p:cNvPr id="3" name="Notes Placeholder 2"/>
          <p:cNvSpPr>
            <a:spLocks noGrp="1"/>
          </p:cNvSpPr>
          <p:nvPr>
            <p:ph type="body" idx="1"/>
          </p:nvPr>
        </p:nvSpPr>
        <p:spPr/>
        <p:txBody>
          <a:bodyPr/>
          <a:lstStyle/>
          <a:p>
            <a:r>
              <a:rPr lang="en-US" sz="1200" dirty="0">
                <a:latin typeface="+mn-lt"/>
                <a:cs typeface="+mn-cs"/>
              </a:rPr>
              <a:t>At Pivotal,  we really see these trends as manifestations and facets of the same thing – that we call CLOUD NATIVE.</a:t>
            </a:r>
          </a:p>
          <a:p>
            <a:endParaRPr lang="en-US" sz="1200" dirty="0">
              <a:latin typeface="+mn-lt"/>
              <a:cs typeface="+mn-cs"/>
            </a:endParaRPr>
          </a:p>
          <a:p>
            <a:r>
              <a:rPr lang="en-US" sz="1200" dirty="0">
                <a:latin typeface="+mn-lt"/>
                <a:cs typeface="+mn-cs"/>
              </a:rPr>
              <a:t>CLOUD NATIVE is the coming together of tools, frameworks and building modern software on a cloud infrastructure</a:t>
            </a:r>
            <a:endParaRPr lang="en-US" dirty="0"/>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lIns="91431" tIns="45716" rIns="91431" bIns="45716"/>
          <a:lstStyle/>
          <a:p>
            <a:r>
              <a:rPr lang="en-US" dirty="0" smtClean="0"/>
              <a:t>It’s platform aware and provides an</a:t>
            </a:r>
            <a:r>
              <a:rPr lang="en-US" baseline="0" dirty="0" smtClean="0"/>
              <a:t> integrated spectrum of opinions, convention over configuration </a:t>
            </a:r>
            <a:endParaRPr lang="en-US" dirty="0"/>
          </a:p>
        </p:txBody>
      </p:sp>
    </p:spTree>
    <p:extLst>
      <p:ext uri="{BB962C8B-B14F-4D97-AF65-F5344CB8AC3E}">
        <p14:creationId xmlns:p14="http://schemas.microsoft.com/office/powerpoint/2010/main" val="3696352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AF25A19-2501-5940-8DE6-BC6206CC8FA9}"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94845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298450" y="2997200"/>
            <a:ext cx="6337300" cy="58420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baseline="0">
                <a:solidFill>
                  <a:schemeClr val="dk1"/>
                </a:solidFill>
                <a:latin typeface="Verdana"/>
                <a:ea typeface="Verdana"/>
                <a:cs typeface="Verdana"/>
                <a:sym typeface="Verdana"/>
              </a:rPr>
              <a:t>Also, everybody is talking about containers. Pivotal Elastic Runtime is actually one of the most mature linux container scheduling environments in the world.  </a:t>
            </a:r>
          </a:p>
        </p:txBody>
      </p:sp>
      <p:sp>
        <p:nvSpPr>
          <p:cNvPr id="563" name="Shape 563"/>
          <p:cNvSpPr txBox="1">
            <a:spLocks noGrp="1"/>
          </p:cNvSpPr>
          <p:nvPr>
            <p:ph type="sldNum" idx="12"/>
          </p:nvPr>
        </p:nvSpPr>
        <p:spPr>
          <a:xfrm>
            <a:off x="3927775" y="8757589"/>
            <a:ext cx="3004820" cy="461009"/>
          </a:xfrm>
          <a:prstGeom prst="rect">
            <a:avLst/>
          </a:prstGeom>
          <a:noFill/>
          <a:ln>
            <a:noFill/>
          </a:ln>
        </p:spPr>
        <p:txBody>
          <a:bodyPr lIns="92300" tIns="46150" rIns="92300" bIns="46150" anchor="t" anchorCtr="0">
            <a:noAutofit/>
          </a:bodyPr>
          <a:lstStyle/>
          <a:p>
            <a:pPr algn="l">
              <a:buSzPct val="25000"/>
            </a:pPr>
            <a:fld id="{00000000-1234-1234-1234-123412341234}" type="slidenum">
              <a:rPr lang="en-US" sz="1800">
                <a:solidFill>
                  <a:prstClr val="black"/>
                </a:solidFill>
                <a:latin typeface="Calibri"/>
              </a:rPr>
              <a:pPr algn="l">
                <a:buSzPct val="25000"/>
              </a:pPr>
              <a:t>20</a:t>
            </a:fld>
            <a:endParaRPr lang="en-US" sz="1800">
              <a:solidFill>
                <a:prstClr val="black"/>
              </a:solidFill>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8451" y="2997201"/>
            <a:ext cx="6337300" cy="5842000"/>
          </a:xfrm>
          <a:prstGeom prst="rect">
            <a:avLst/>
          </a:prstGeom>
        </p:spPr>
        <p:txBody>
          <a:bodyPr lIns="91416" tIns="91416" rIns="91416" bIns="91416" anchor="t" anchorCtr="0">
            <a:noAutofit/>
          </a:bodyPr>
          <a:lstStyle/>
          <a:p>
            <a:r>
              <a:rPr lang="en-US" baseline="0" dirty="0" smtClean="0"/>
              <a:t>Although a critical critical element of continuous delivery, the ability to build, test and deploy code quickly and reliably via this </a:t>
            </a:r>
            <a:r>
              <a:rPr lang="en-US" baseline="0" dirty="0" err="1" smtClean="0"/>
              <a:t>toolchain</a:t>
            </a:r>
            <a:r>
              <a:rPr lang="en-US" baseline="0" dirty="0" smtClean="0"/>
              <a:t> is only half the story. Continuous delivery is a business goal and measured in the delivery of software functionality to customers, not in the delivery of bits to machines. As such, a holistic interpretation of continuous delivery must expand to include production concerns for applications. Only when deployed software can remain scalable, highly available, secure, and updateable in production—all without downtime—should it be deemed “delivered.”</a:t>
            </a:r>
          </a:p>
          <a:p>
            <a:endParaRPr lang="en-US" baseline="0" dirty="0" smtClean="0"/>
          </a:p>
          <a:p>
            <a:r>
              <a:rPr lang="en-US" baseline="0" dirty="0" smtClean="0"/>
              <a:t>Not only does PCF provide such operational excellence for the applications in production, but it also does so for the </a:t>
            </a:r>
            <a:r>
              <a:rPr lang="en-US" baseline="0" dirty="0" err="1" smtClean="0"/>
              <a:t>GitLab</a:t>
            </a:r>
            <a:r>
              <a:rPr lang="en-US" baseline="0" dirty="0" smtClean="0"/>
              <a:t>, </a:t>
            </a:r>
            <a:r>
              <a:rPr lang="en-US" baseline="0" dirty="0" err="1" smtClean="0"/>
              <a:t>CloudBees</a:t>
            </a:r>
            <a:r>
              <a:rPr lang="en-US" baseline="0" dirty="0" smtClean="0"/>
              <a:t> Jenkins and </a:t>
            </a:r>
            <a:r>
              <a:rPr lang="en-US" baseline="0" dirty="0" err="1" smtClean="0"/>
              <a:t>JFrog</a:t>
            </a:r>
            <a:r>
              <a:rPr lang="en-US" baseline="0" dirty="0" smtClean="0"/>
              <a:t> </a:t>
            </a:r>
            <a:r>
              <a:rPr lang="en-US" baseline="0" dirty="0" err="1" smtClean="0"/>
              <a:t>Artifactory</a:t>
            </a:r>
            <a:r>
              <a:rPr lang="en-US" baseline="0" dirty="0" smtClean="0"/>
              <a:t> services themselves. Integrating these services for streamlined delivery of code with PCF provides a reliable, turnkey, end-to-end platform for continuous delivery. It’s what enables Pivotal customers to get ideas from conception to production in less than a day, which in this day and age, is a truly strategic advantage.</a:t>
            </a:r>
            <a:endParaRPr lang="x-none" baseline="0" dirty="0" smtClean="0"/>
          </a:p>
        </p:txBody>
      </p:sp>
      <p:sp>
        <p:nvSpPr>
          <p:cNvPr id="114" name="Shape 114"/>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Clr>
                <a:schemeClr val="dk1"/>
              </a:buClr>
              <a:buSzPct val="25000"/>
            </a:pPr>
            <a:r>
              <a:rPr lang="en-US" sz="1200" dirty="0">
                <a:solidFill>
                  <a:schemeClr val="dk1"/>
                </a:solidFill>
                <a:latin typeface="Verdana"/>
                <a:ea typeface="Verdana"/>
                <a:cs typeface="Verdana"/>
                <a:sym typeface="Verdana"/>
              </a:rPr>
              <a:t>I want to talk to you about cloud native applications, and bringing microservice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Pivotal,  we really see these trends as manifestations and facets of the same thing – that we call CLOUD NATIVE.</a:t>
            </a:r>
          </a:p>
          <a:p>
            <a:endParaRPr lang="en-US" dirty="0"/>
          </a:p>
          <a:p>
            <a:r>
              <a:rPr lang="en-US" dirty="0"/>
              <a:t>CLOUD NATIVE is the coming together of tools, frameworks and building modern software on a cloud infrastructure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BEDBE90-FDBE-A44D-9062-5A5D1585D5B8}"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1543">
              <a:spcBef>
                <a:spcPts val="0"/>
              </a:spcBef>
              <a:defRPr/>
            </a:pPr>
            <a:r>
              <a:rPr lang="en-US" sz="1200" dirty="0"/>
              <a:t>And here’s the reality.</a:t>
            </a:r>
          </a:p>
          <a:p>
            <a:pPr defTabSz="461543">
              <a:spcBef>
                <a:spcPts val="0"/>
              </a:spcBef>
              <a:defRPr/>
            </a:pPr>
            <a:endParaRPr lang="en-US" sz="1200" dirty="0"/>
          </a:p>
          <a:p>
            <a:pPr defTabSz="461543">
              <a:spcBef>
                <a:spcPts val="0"/>
              </a:spcBef>
              <a:defRPr/>
            </a:pPr>
            <a:r>
              <a:rPr lang="en-US" sz="1200" dirty="0"/>
              <a:t>You have a precious resource that’s spending TOO much of their time, not doing what you hired them to do. And for good reason.</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1630220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defTabSz="461543">
              <a:spcBef>
                <a:spcPts val="0"/>
              </a:spcBef>
              <a:buClr>
                <a:schemeClr val="dk1"/>
              </a:buClr>
              <a:buSzPct val="100000"/>
              <a:defRPr/>
            </a:pPr>
            <a:r>
              <a:rPr lang="en-US" sz="1200" dirty="0">
                <a:solidFill>
                  <a:schemeClr val="dk1"/>
                </a:solidFill>
                <a:latin typeface="Verdana"/>
                <a:ea typeface="Verdana"/>
                <a:cs typeface="Verdana"/>
                <a:sym typeface="Verdana"/>
              </a:rPr>
              <a:t>It does all this on </a:t>
            </a:r>
            <a:r>
              <a:rPr lang="en-US" sz="1200" dirty="0" err="1">
                <a:solidFill>
                  <a:schemeClr val="dk1"/>
                </a:solidFill>
                <a:latin typeface="Verdana"/>
                <a:ea typeface="Verdana"/>
                <a:cs typeface="Verdana"/>
                <a:sym typeface="Verdana"/>
              </a:rPr>
              <a:t>Vmware</a:t>
            </a:r>
            <a:r>
              <a:rPr lang="en-US" sz="1200" dirty="0">
                <a:solidFill>
                  <a:schemeClr val="dk1"/>
                </a:solidFill>
                <a:latin typeface="Verdana"/>
                <a:ea typeface="Verdana"/>
                <a:cs typeface="Verdana"/>
                <a:sym typeface="Verdana"/>
              </a:rPr>
              <a:t> and </a:t>
            </a:r>
            <a:r>
              <a:rPr lang="en-US" sz="1200" dirty="0" err="1">
                <a:solidFill>
                  <a:schemeClr val="dk1"/>
                </a:solidFill>
                <a:latin typeface="Verdana"/>
                <a:ea typeface="Verdana"/>
                <a:cs typeface="Verdana"/>
                <a:sym typeface="Verdana"/>
              </a:rPr>
              <a:t>Openstack</a:t>
            </a:r>
            <a:r>
              <a:rPr lang="en-US" sz="1200" dirty="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defTabSz="461543">
              <a:spcBef>
                <a:spcPts val="0"/>
              </a:spcBef>
              <a:buClr>
                <a:schemeClr val="dk1"/>
              </a:buClr>
              <a:buSzPct val="100000"/>
              <a:defRPr/>
            </a:pPr>
            <a:r>
              <a:rPr lang="en-US" dirty="0" smtClean="0"/>
              <a:t>It comes down to this: Would you rather have developers spend their time building a platform, or using one?</a:t>
            </a:r>
          </a:p>
          <a:p>
            <a:pPr>
              <a:buClr>
                <a:schemeClr val="dk1"/>
              </a:buClr>
              <a:buSzPct val="100000"/>
            </a:pPr>
            <a:endParaRPr lang="en-US" baseline="0" dirty="0" smtClean="0"/>
          </a:p>
          <a:p>
            <a:pPr>
              <a:buClr>
                <a:schemeClr val="dk1"/>
              </a:buClr>
              <a:buSzPct val="100000"/>
            </a:pPr>
            <a:endParaRPr lang="en-US" dirty="0" smtClean="0"/>
          </a:p>
          <a:p>
            <a:pPr>
              <a:buClr>
                <a:schemeClr val="dk1"/>
              </a:buClr>
              <a:buSzPct val="100000"/>
            </a:pPr>
            <a:r>
              <a:rPr lang="en-US" dirty="0" err="1" smtClean="0"/>
              <a:t>Dev</a:t>
            </a:r>
            <a:r>
              <a:rPr lang="en-US" dirty="0" smtClean="0"/>
              <a:t> </a:t>
            </a:r>
            <a:r>
              <a:rPr lang="en-US" dirty="0"/>
              <a:t>and Ops teams have to change together</a:t>
            </a:r>
          </a:p>
          <a:p>
            <a:pPr>
              <a:buClr>
                <a:schemeClr val="dk1"/>
              </a:buClr>
              <a:buSzPct val="100000"/>
            </a:pPr>
            <a:r>
              <a:rPr lang="en-US" dirty="0"/>
              <a:t>Our customer base was struggling with partial transitions and continuous </a:t>
            </a:r>
            <a:r>
              <a:rPr lang="en-US" dirty="0" smtClean="0"/>
              <a:t>delivery</a:t>
            </a:r>
            <a:endParaRPr lang="en-US" sz="1200" dirty="0">
              <a:solidFill>
                <a:schemeClr val="dk1"/>
              </a:solidFill>
              <a:latin typeface="Verdana"/>
              <a:ea typeface="Verdana"/>
              <a:cs typeface="Verdana"/>
              <a:sym typeface="Verdana"/>
            </a:endParaRPr>
          </a:p>
          <a:p>
            <a:pPr marL="152386" defTabSz="461543">
              <a:spcBef>
                <a:spcPts val="0"/>
              </a:spcBef>
              <a:defRPr/>
            </a:pPr>
            <a:endParaRPr lang="en-US" sz="1200" dirty="0">
              <a:solidFill>
                <a:schemeClr val="dk1"/>
              </a:solidFill>
              <a:latin typeface="Verdana"/>
              <a:ea typeface="Verdana"/>
              <a:cs typeface="Verdana"/>
              <a:sym typeface="Verdana"/>
            </a:endParaRPr>
          </a:p>
          <a:p>
            <a:pPr marL="342869" indent="-190483">
              <a:buChar char="-"/>
            </a:pP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Application framework is all about letting developers focus on building software.</a:t>
            </a: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3736224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Pivotal Big Data Suite is the World’s First Open Sourced Big Data Portfolio!</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Pivotal has open –sourced or will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Open source all Pivotal Big Data Suite components including:</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1200"/>
              </a:spcBef>
              <a:spcAft>
                <a:spcPts val="0"/>
              </a:spcAft>
              <a:buClr>
                <a:schemeClr val="dk1"/>
              </a:buClr>
              <a:buSzTx/>
              <a:buFont typeface="Arial"/>
              <a:buNone/>
              <a:tabLst/>
              <a:defRPr/>
            </a:pPr>
            <a:r>
              <a:rPr lang="en-US" sz="1200" b="1" kern="1200" dirty="0" smtClean="0">
                <a:solidFill>
                  <a:schemeClr val="tx1"/>
                </a:solidFill>
                <a:latin typeface="+mn-lt"/>
                <a:ea typeface="+mn-ea"/>
                <a:cs typeface="+mn-cs"/>
              </a:rPr>
              <a:t>Pivotal </a:t>
            </a:r>
            <a:r>
              <a:rPr lang="en-US" sz="1200" b="1" kern="1200" dirty="0" err="1" smtClean="0">
                <a:solidFill>
                  <a:schemeClr val="tx1"/>
                </a:solidFill>
                <a:latin typeface="+mn-lt"/>
                <a:ea typeface="+mn-ea"/>
                <a:cs typeface="+mn-cs"/>
              </a:rPr>
              <a:t>Greenplum</a:t>
            </a:r>
            <a:r>
              <a:rPr lang="en-US" sz="1200" b="1" kern="1200" dirty="0" smtClean="0">
                <a:solidFill>
                  <a:schemeClr val="tx1"/>
                </a:solidFill>
                <a:latin typeface="+mn-lt"/>
                <a:ea typeface="+mn-ea"/>
                <a:cs typeface="+mn-cs"/>
              </a:rPr>
              <a:t> Database </a:t>
            </a:r>
            <a:r>
              <a:rPr lang="en-US" sz="1200" b="0" kern="1200" dirty="0" smtClean="0">
                <a:solidFill>
                  <a:schemeClr val="tx1"/>
                </a:solidFill>
                <a:latin typeface="+mn-lt"/>
                <a:ea typeface="+mn-ea"/>
                <a:cs typeface="+mn-cs"/>
              </a:rPr>
              <a:t>- will be open sourced by the end of this year.</a:t>
            </a:r>
          </a:p>
          <a:p>
            <a:pPr marL="0" marR="0" indent="0" algn="l" defTabSz="457200" rtl="0" eaLnBrk="1" fontAlgn="auto" latinLnBrk="0" hangingPunct="1">
              <a:lnSpc>
                <a:spcPct val="100000"/>
              </a:lnSpc>
              <a:spcBef>
                <a:spcPts val="1200"/>
              </a:spcBef>
              <a:spcAft>
                <a:spcPts val="0"/>
              </a:spcAft>
              <a:buClr>
                <a:schemeClr val="dk1"/>
              </a:buClr>
              <a:buSzTx/>
              <a:buFont typeface="Arial"/>
              <a:buNone/>
              <a:tabLst/>
              <a:defRPr/>
            </a:pPr>
            <a:r>
              <a:rPr lang="en-US" sz="1200" b="1" kern="1200" dirty="0" smtClean="0">
                <a:solidFill>
                  <a:schemeClr val="tx1"/>
                </a:solidFill>
                <a:latin typeface="+mn-lt"/>
                <a:ea typeface="+mn-ea"/>
                <a:cs typeface="+mn-cs"/>
              </a:rPr>
              <a:t>Pivotal HDB</a:t>
            </a:r>
            <a:r>
              <a:rPr lang="en-US" sz="1200" b="0" kern="120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announced today (this week) now part of Apache as Apache HAWQ (incubating) and </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Pivotal </a:t>
            </a:r>
            <a:r>
              <a:rPr lang="en-US" sz="1200" b="1" kern="1200" dirty="0" err="1" smtClean="0">
                <a:solidFill>
                  <a:schemeClr val="tx1"/>
                </a:solidFill>
                <a:latin typeface="+mn-lt"/>
                <a:ea typeface="+mn-ea"/>
                <a:cs typeface="+mn-cs"/>
              </a:rPr>
              <a:t>GemFire</a:t>
            </a:r>
            <a:r>
              <a:rPr lang="en-US" sz="1200" b="0" kern="1200" dirty="0" smtClean="0">
                <a:solidFill>
                  <a:schemeClr val="tx1"/>
                </a:solidFill>
                <a:latin typeface="+mn-lt"/>
                <a:ea typeface="+mn-ea"/>
                <a:cs typeface="+mn-cs"/>
              </a:rPr>
              <a:t> -premium in-memory </a:t>
            </a:r>
            <a:r>
              <a:rPr lang="en-US" sz="1200" b="0" kern="1200" dirty="0" err="1" smtClean="0">
                <a:solidFill>
                  <a:schemeClr val="tx1"/>
                </a:solidFill>
                <a:latin typeface="+mn-lt"/>
                <a:ea typeface="+mn-ea"/>
                <a:cs typeface="+mn-cs"/>
              </a:rPr>
              <a:t>NoSQL</a:t>
            </a:r>
            <a:r>
              <a:rPr lang="en-US" sz="1200" b="0" kern="1200" dirty="0" smtClean="0">
                <a:solidFill>
                  <a:schemeClr val="tx1"/>
                </a:solidFill>
                <a:latin typeface="+mn-lt"/>
                <a:ea typeface="+mn-ea"/>
                <a:cs typeface="+mn-cs"/>
              </a:rPr>
              <a:t> database , now part of Apache</a:t>
            </a:r>
            <a:r>
              <a:rPr lang="en-US" sz="1200" b="0" kern="1200" baseline="0" dirty="0" smtClean="0">
                <a:solidFill>
                  <a:schemeClr val="tx1"/>
                </a:solidFill>
                <a:latin typeface="+mn-lt"/>
                <a:ea typeface="+mn-ea"/>
                <a:cs typeface="+mn-cs"/>
              </a:rPr>
              <a:t> as Apache Geode</a:t>
            </a:r>
            <a:endParaRPr lang="en-US"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This</a:t>
            </a:r>
            <a:r>
              <a:rPr lang="en-US" sz="1200" b="0" kern="1200" baseline="0" dirty="0" smtClean="0">
                <a:solidFill>
                  <a:schemeClr val="tx1"/>
                </a:solidFill>
                <a:latin typeface="+mn-lt"/>
                <a:ea typeface="+mn-ea"/>
                <a:cs typeface="+mn-cs"/>
              </a:rPr>
              <a:t> powerful suite comprises all the necessary database tools to build any class of data-driven application and deliver unique and intelligent customer experiences.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But how will I be sure that my </a:t>
            </a:r>
            <a:r>
              <a:rPr lang="en-US" sz="1200" b="0" kern="1200" baseline="0" dirty="0" err="1" smtClean="0">
                <a:solidFill>
                  <a:schemeClr val="tx1"/>
                </a:solidFill>
                <a:latin typeface="+mn-lt"/>
                <a:ea typeface="+mn-ea"/>
                <a:cs typeface="+mn-cs"/>
              </a:rPr>
              <a:t>Hadoop</a:t>
            </a:r>
            <a:r>
              <a:rPr lang="en-US" sz="1200" b="0" kern="1200" baseline="0" dirty="0" smtClean="0">
                <a:solidFill>
                  <a:schemeClr val="tx1"/>
                </a:solidFill>
                <a:latin typeface="+mn-lt"/>
                <a:ea typeface="+mn-ea"/>
                <a:cs typeface="+mn-cs"/>
              </a:rPr>
              <a:t> Application will run within the current robust </a:t>
            </a:r>
            <a:r>
              <a:rPr lang="en-US" sz="1200" b="0" kern="1200" baseline="0" dirty="0" err="1" smtClean="0">
                <a:solidFill>
                  <a:schemeClr val="tx1"/>
                </a:solidFill>
                <a:latin typeface="+mn-lt"/>
                <a:ea typeface="+mn-ea"/>
                <a:cs typeface="+mn-cs"/>
              </a:rPr>
              <a:t>hadoop</a:t>
            </a:r>
            <a:r>
              <a:rPr lang="en-US" sz="1200" b="0" kern="1200" baseline="0" dirty="0" smtClean="0">
                <a:solidFill>
                  <a:schemeClr val="tx1"/>
                </a:solidFill>
                <a:latin typeface="+mn-lt"/>
                <a:ea typeface="+mn-ea"/>
                <a:cs typeface="+mn-cs"/>
              </a:rPr>
              <a:t> native eco-system?</a:t>
            </a:r>
            <a:endParaRPr lang="en-US" sz="1200" b="0" kern="1200" dirty="0" smtClean="0">
              <a:solidFill>
                <a:schemeClr val="tx1"/>
              </a:solidFill>
              <a:latin typeface="+mn-lt"/>
              <a:ea typeface="+mn-ea"/>
              <a:cs typeface="+mn-cs"/>
            </a:endParaRPr>
          </a:p>
        </p:txBody>
      </p:sp>
    </p:spTree>
    <p:extLst>
      <p:ext uri="{BB962C8B-B14F-4D97-AF65-F5344CB8AC3E}">
        <p14:creationId xmlns:p14="http://schemas.microsoft.com/office/powerpoint/2010/main" val="3807508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93421" y="4379595"/>
            <a:ext cx="5547359" cy="4149090"/>
          </a:xfrm>
          <a:prstGeom prst="rect">
            <a:avLst/>
          </a:prstGeom>
        </p:spPr>
        <p:txBody>
          <a:bodyPr lIns="92294" tIns="92294" rIns="92294" bIns="92294" anchor="t" anchorCtr="0">
            <a:noAutofit/>
          </a:bodyPr>
          <a:lstStyle/>
          <a:p>
            <a:pPr>
              <a:spcBef>
                <a:spcPts val="0"/>
              </a:spcBef>
            </a:pPr>
            <a:endParaRPr/>
          </a:p>
        </p:txBody>
      </p:sp>
      <p:sp>
        <p:nvSpPr>
          <p:cNvPr id="293" name="Shape 293"/>
          <p:cNvSpPr>
            <a:spLocks noGrp="1" noRot="1" noChangeAspect="1"/>
          </p:cNvSpPr>
          <p:nvPr>
            <p:ph type="sldImg" idx="2"/>
          </p:nvPr>
        </p:nvSpPr>
        <p:spPr>
          <a:xfrm>
            <a:off x="385234" y="691515"/>
            <a:ext cx="6163733"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Clr>
                <a:schemeClr val="dk1"/>
              </a:buClr>
              <a:buSzPct val="25000"/>
            </a:pPr>
            <a:r>
              <a:rPr lang="en-US" sz="1200" dirty="0">
                <a:solidFill>
                  <a:schemeClr val="dk1"/>
                </a:solidFill>
                <a:latin typeface="Verdana"/>
                <a:ea typeface="Verdana"/>
                <a:cs typeface="Verdana"/>
                <a:sym typeface="Verdana"/>
              </a:rPr>
              <a:t>I want to talk to you about cloud native applications, and bringing microservice architectures into production in the enterprise.</a:t>
            </a:r>
          </a:p>
          <a:p>
            <a:pPr>
              <a:spcBef>
                <a:spcPts val="1211"/>
              </a:spcBef>
              <a:buClr>
                <a:schemeClr val="dk1"/>
              </a:buClr>
              <a:buSzPct val="25000"/>
            </a:pPr>
            <a:endParaRPr lang="en-US" sz="1200" dirty="0">
              <a:solidFill>
                <a:schemeClr val="dk1"/>
              </a:solidFill>
              <a:latin typeface="Verdana"/>
              <a:ea typeface="Verdana"/>
              <a:cs typeface="Verdana"/>
              <a:sym typeface="Verdana"/>
            </a:endParaRPr>
          </a:p>
          <a:p>
            <a:pPr>
              <a:spcBef>
                <a:spcPts val="1211"/>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93700" y="692150"/>
            <a:ext cx="6148388"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93421" y="4379595"/>
            <a:ext cx="5547359" cy="4149090"/>
          </a:xfrm>
          <a:prstGeom prst="rect">
            <a:avLst/>
          </a:prstGeom>
          <a:noFill/>
          <a:ln>
            <a:noFill/>
          </a:ln>
        </p:spPr>
        <p:txBody>
          <a:bodyPr lIns="92294" tIns="92294" rIns="92294" bIns="92294" anchor="t" anchorCtr="0">
            <a:noAutofit/>
          </a:bodyPr>
          <a:lstStyle/>
          <a:p>
            <a:pPr>
              <a:spcBef>
                <a:spcPts val="0"/>
              </a:spcBef>
              <a:buSzPct val="25000"/>
            </a:pPr>
            <a:endParaRPr>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how we empower the cultural</a:t>
            </a:r>
            <a:r>
              <a:rPr lang="en-US" baseline="0" dirty="0" smtClean="0"/>
              <a:t> transformation-  the people and process side of the equation.</a:t>
            </a:r>
          </a:p>
        </p:txBody>
      </p:sp>
    </p:spTree>
    <p:extLst>
      <p:ext uri="{BB962C8B-B14F-4D97-AF65-F5344CB8AC3E}">
        <p14:creationId xmlns:p14="http://schemas.microsoft.com/office/powerpoint/2010/main" val="133519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079" indent="-173079">
              <a:buFontTx/>
              <a:buChar char="-"/>
            </a:pPr>
            <a:endParaRPr lang="en-US" baseline="0" dirty="0" smtClean="0"/>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36860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93700" y="692150"/>
            <a:ext cx="6148388"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93421" y="4379595"/>
            <a:ext cx="5547359" cy="4149090"/>
          </a:xfrm>
          <a:prstGeom prst="rect">
            <a:avLst/>
          </a:prstGeom>
          <a:noFill/>
          <a:ln>
            <a:noFill/>
          </a:ln>
        </p:spPr>
        <p:txBody>
          <a:bodyPr lIns="92294" tIns="92294" rIns="92294" bIns="92294" anchor="t" anchorCtr="0">
            <a:noAutofit/>
          </a:bodyPr>
          <a:lstStyle/>
          <a:p>
            <a:pPr>
              <a:spcBef>
                <a:spcPts val="0"/>
              </a:spcBef>
              <a:buSzPct val="25000"/>
            </a:pPr>
            <a:endParaRPr>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5" name="Shape 485"/>
          <p:cNvSpPr txBox="1">
            <a:spLocks noGrp="1"/>
          </p:cNvSpPr>
          <p:nvPr>
            <p:ph type="body" idx="1"/>
          </p:nvPr>
        </p:nvSpPr>
        <p:spPr>
          <a:xfrm>
            <a:off x="693421" y="4379595"/>
            <a:ext cx="5547359" cy="4149090"/>
          </a:xfrm>
          <a:prstGeom prst="rect">
            <a:avLst/>
          </a:prstGeom>
          <a:noFill/>
          <a:ln>
            <a:noFill/>
          </a:ln>
        </p:spPr>
        <p:txBody>
          <a:bodyPr lIns="92294" tIns="92294" rIns="92294" bIns="92294" anchor="t" anchorCtr="0">
            <a:noAutofit/>
          </a:bodyPr>
          <a:lstStyle/>
          <a:p>
            <a:pPr marL="203079" indent="-203079">
              <a:spcBef>
                <a:spcPts val="0"/>
              </a:spcBef>
              <a:buClr>
                <a:schemeClr val="dk1"/>
              </a:buClr>
            </a:pPr>
            <a:endParaRPr sz="1200" b="1">
              <a:solidFill>
                <a:schemeClr val="dk1"/>
              </a:solidFill>
            </a:endParaRPr>
          </a:p>
          <a:p>
            <a:pPr marL="203079" indent="-203079">
              <a:spcBef>
                <a:spcPts val="0"/>
              </a:spcBef>
              <a:buClr>
                <a:schemeClr val="dk1"/>
              </a:buClr>
            </a:pPr>
            <a:endParaRPr sz="1200" b="1">
              <a:solidFill>
                <a:schemeClr val="dk1"/>
              </a:solidFill>
            </a:endParaRPr>
          </a:p>
          <a:p>
            <a:pPr marL="203079" indent="-203079">
              <a:spcBef>
                <a:spcPts val="0"/>
              </a:spcBef>
              <a:buClr>
                <a:schemeClr val="dk1"/>
              </a:buClr>
            </a:pPr>
            <a:endParaRPr sz="1200" b="1">
              <a:solidFill>
                <a:schemeClr val="dk1"/>
              </a:solidFill>
            </a:endParaRPr>
          </a:p>
          <a:p>
            <a:pPr marL="203079" indent="-203079">
              <a:spcBef>
                <a:spcPts val="0"/>
              </a:spcBef>
              <a:buClr>
                <a:schemeClr val="dk1"/>
              </a:buClr>
            </a:pPr>
            <a:endParaRPr sz="1200" b="1">
              <a:solidFill>
                <a:schemeClr val="dk1"/>
              </a:solidFill>
            </a:endParaRPr>
          </a:p>
          <a:p>
            <a:pPr marL="203079" indent="-203079">
              <a:spcBef>
                <a:spcPts val="0"/>
              </a:spcBef>
              <a:buClr>
                <a:schemeClr val="dk1"/>
              </a:buClr>
            </a:pPr>
            <a:endParaRPr sz="1200" b="1">
              <a:solidFill>
                <a:schemeClr val="dk1"/>
              </a:solidFill>
            </a:endParaRPr>
          </a:p>
          <a:p>
            <a:pPr marL="203079" indent="-203079">
              <a:spcBef>
                <a:spcPts val="0"/>
              </a:spcBef>
              <a:buClr>
                <a:schemeClr val="dk1"/>
              </a:buClr>
            </a:pPr>
            <a:endParaRPr sz="1200" b="1">
              <a:solidFill>
                <a:schemeClr val="dk1"/>
              </a:solidFill>
            </a:endParaRPr>
          </a:p>
          <a:p>
            <a:pPr marL="203079" indent="-203079">
              <a:spcBef>
                <a:spcPts val="0"/>
              </a:spcBef>
              <a:buClr>
                <a:schemeClr val="dk1"/>
              </a:buClr>
              <a:buSzPct val="25000"/>
            </a:pPr>
            <a:r>
              <a:rPr lang="en-US" sz="1200" b="1">
                <a:solidFill>
                  <a:schemeClr val="dk1"/>
                </a:solidFill>
                <a:latin typeface="Arial"/>
                <a:ea typeface="Arial"/>
                <a:cs typeface="Arial"/>
                <a:sym typeface="Arial"/>
              </a:rPr>
              <a:t>Mid 2009: </a:t>
            </a:r>
            <a:r>
              <a:rPr lang="en-US" sz="1200">
                <a:solidFill>
                  <a:schemeClr val="dk1"/>
                </a:solidFill>
                <a:latin typeface="Arial"/>
                <a:ea typeface="Arial"/>
                <a:cs typeface="Arial"/>
                <a:sym typeface="Arial"/>
              </a:rPr>
              <a:t>Cloud Foundry development begins</a:t>
            </a:r>
          </a:p>
          <a:p>
            <a:pPr marL="203079" indent="-203079">
              <a:spcBef>
                <a:spcPts val="606"/>
              </a:spcBef>
              <a:buClr>
                <a:schemeClr val="dk1"/>
              </a:buClr>
              <a:buSzPct val="25000"/>
            </a:pPr>
            <a:r>
              <a:rPr lang="en-US" sz="1200" b="1">
                <a:solidFill>
                  <a:schemeClr val="dk1"/>
                </a:solidFill>
                <a:latin typeface="Arial"/>
                <a:ea typeface="Arial"/>
                <a:cs typeface="Arial"/>
                <a:sym typeface="Arial"/>
              </a:rPr>
              <a:t>April 2011: </a:t>
            </a:r>
            <a:r>
              <a:rPr lang="en-US" sz="1200">
                <a:solidFill>
                  <a:schemeClr val="dk1"/>
                </a:solidFill>
                <a:latin typeface="Arial"/>
                <a:ea typeface="Arial"/>
                <a:cs typeface="Arial"/>
                <a:sym typeface="Arial"/>
              </a:rPr>
              <a:t>Public launch of Open Source PaaS / cloudfoundry.com</a:t>
            </a:r>
          </a:p>
          <a:p>
            <a:pPr marL="203079" indent="-203079">
              <a:spcBef>
                <a:spcPts val="606"/>
              </a:spcBef>
              <a:buClr>
                <a:schemeClr val="dk1"/>
              </a:buClr>
              <a:buSzPct val="25000"/>
            </a:pPr>
            <a:r>
              <a:rPr lang="en-US" sz="1200" b="1">
                <a:solidFill>
                  <a:schemeClr val="dk1"/>
                </a:solidFill>
                <a:latin typeface="Arial"/>
                <a:ea typeface="Arial"/>
                <a:cs typeface="Arial"/>
                <a:sym typeface="Arial"/>
              </a:rPr>
              <a:t>April 2012:</a:t>
            </a:r>
            <a:r>
              <a:rPr lang="en-US" sz="1200">
                <a:solidFill>
                  <a:schemeClr val="dk1"/>
                </a:solidFill>
                <a:latin typeface="Arial"/>
                <a:ea typeface="Arial"/>
                <a:cs typeface="Arial"/>
                <a:sym typeface="Arial"/>
              </a:rPr>
              <a:t> Public launch of Open Source BOSH</a:t>
            </a:r>
          </a:p>
          <a:p>
            <a:pPr marL="203079" indent="-203079">
              <a:spcBef>
                <a:spcPts val="606"/>
              </a:spcBef>
              <a:buClr>
                <a:schemeClr val="dk1"/>
              </a:buClr>
              <a:buSzPct val="25000"/>
            </a:pPr>
            <a:r>
              <a:rPr lang="en-US" sz="1200" b="1">
                <a:solidFill>
                  <a:schemeClr val="dk1"/>
                </a:solidFill>
                <a:latin typeface="Arial"/>
                <a:ea typeface="Arial"/>
                <a:cs typeface="Arial"/>
                <a:sym typeface="Arial"/>
              </a:rPr>
              <a:t>April 2013: </a:t>
            </a:r>
            <a:r>
              <a:rPr lang="en-US" sz="1200">
                <a:solidFill>
                  <a:schemeClr val="dk1"/>
                </a:solidFill>
                <a:latin typeface="Arial"/>
                <a:ea typeface="Arial"/>
                <a:cs typeface="Arial"/>
                <a:sym typeface="Arial"/>
              </a:rPr>
              <a:t>Pivotal created from EMC &amp; VMware around SW and OSS assets including Cloud Foundry, Rabbit, Spring, …</a:t>
            </a:r>
          </a:p>
          <a:p>
            <a:pPr marL="203079" indent="-203079">
              <a:spcBef>
                <a:spcPts val="606"/>
              </a:spcBef>
              <a:buClr>
                <a:schemeClr val="dk1"/>
              </a:buClr>
              <a:buSzPct val="25000"/>
            </a:pPr>
            <a:r>
              <a:rPr lang="en-US" sz="1200" b="1">
                <a:solidFill>
                  <a:schemeClr val="dk1"/>
                </a:solidFill>
                <a:latin typeface="Arial"/>
                <a:ea typeface="Arial"/>
                <a:cs typeface="Arial"/>
                <a:sym typeface="Arial"/>
              </a:rPr>
              <a:t>February 2014: </a:t>
            </a:r>
            <a:r>
              <a:rPr lang="en-US" sz="1200">
                <a:solidFill>
                  <a:schemeClr val="dk1"/>
                </a:solidFill>
                <a:latin typeface="Arial"/>
                <a:ea typeface="Arial"/>
                <a:cs typeface="Arial"/>
                <a:sym typeface="Arial"/>
              </a:rPr>
              <a:t>Announced move to establish open governance Foundation along</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with seven Platinum Members and two Gold Members</a:t>
            </a:r>
          </a:p>
          <a:p>
            <a:pPr marL="203079" indent="-203079">
              <a:spcBef>
                <a:spcPts val="606"/>
              </a:spcBef>
              <a:buClr>
                <a:schemeClr val="dk1"/>
              </a:buClr>
              <a:buSzPct val="25000"/>
            </a:pPr>
            <a:r>
              <a:rPr lang="en-US" sz="1200" b="1">
                <a:solidFill>
                  <a:schemeClr val="dk1"/>
                </a:solidFill>
                <a:latin typeface="Arial"/>
                <a:ea typeface="Arial"/>
                <a:cs typeface="Arial"/>
                <a:sym typeface="Arial"/>
              </a:rPr>
              <a:t>May 2014: </a:t>
            </a:r>
            <a:r>
              <a:rPr lang="en-US" sz="1200">
                <a:solidFill>
                  <a:schemeClr val="dk1"/>
                </a:solidFill>
                <a:latin typeface="Arial"/>
                <a:ea typeface="Arial"/>
                <a:cs typeface="Arial"/>
                <a:sym typeface="Arial"/>
              </a:rPr>
              <a:t>Announced expanded Foundation Gold Membership with the addition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of eight new companies</a:t>
            </a:r>
          </a:p>
          <a:p>
            <a:pPr marL="203079" indent="-203079">
              <a:spcBef>
                <a:spcPts val="606"/>
              </a:spcBef>
              <a:buClr>
                <a:schemeClr val="dk1"/>
              </a:buClr>
              <a:buSzPct val="25000"/>
            </a:pPr>
            <a:r>
              <a:rPr lang="en-US" sz="1200" b="1">
                <a:solidFill>
                  <a:schemeClr val="dk1"/>
                </a:solidFill>
                <a:latin typeface="Arial"/>
                <a:ea typeface="Arial"/>
                <a:cs typeface="Arial"/>
                <a:sym typeface="Arial"/>
              </a:rPr>
              <a:t>June 2014: </a:t>
            </a:r>
            <a:r>
              <a:rPr lang="en-US" sz="1200">
                <a:solidFill>
                  <a:schemeClr val="dk1"/>
                </a:solidFill>
                <a:latin typeface="Arial"/>
                <a:ea typeface="Arial"/>
                <a:cs typeface="Arial"/>
                <a:sym typeface="Arial"/>
              </a:rPr>
              <a:t>Announced doubling of Foundation to a total of 35 participants</a:t>
            </a:r>
          </a:p>
          <a:p>
            <a:pPr marL="203079" indent="-203079">
              <a:spcBef>
                <a:spcPts val="606"/>
              </a:spcBef>
              <a:buClr>
                <a:schemeClr val="dk1"/>
              </a:buClr>
              <a:buSzPct val="25000"/>
            </a:pPr>
            <a:r>
              <a:rPr lang="en-US" sz="1200" b="1">
                <a:solidFill>
                  <a:schemeClr val="dk1"/>
                </a:solidFill>
                <a:latin typeface="Arial"/>
                <a:ea typeface="Arial"/>
                <a:cs typeface="Arial"/>
                <a:sym typeface="Arial"/>
              </a:rPr>
              <a:t>December 2014</a:t>
            </a:r>
            <a:r>
              <a:rPr lang="en-US" sz="1200">
                <a:solidFill>
                  <a:schemeClr val="dk1"/>
                </a:solidFill>
                <a:latin typeface="Arial"/>
                <a:ea typeface="Arial"/>
                <a:cs typeface="Arial"/>
                <a:sym typeface="Arial"/>
              </a:rPr>
              <a:t>: Foundation launch</a:t>
            </a:r>
          </a:p>
          <a:p>
            <a:pPr>
              <a:spcBef>
                <a:spcPts val="0"/>
              </a:spcBef>
              <a:buClr>
                <a:schemeClr val="dk1"/>
              </a:buClr>
            </a:pPr>
            <a:endParaRPr sz="1200">
              <a:solidFill>
                <a:schemeClr val="dk1"/>
              </a:solidFill>
              <a:latin typeface="Arial"/>
              <a:ea typeface="Arial"/>
              <a:cs typeface="Arial"/>
              <a:sym typeface="Arial"/>
            </a:endParaRPr>
          </a:p>
          <a:p>
            <a:pPr>
              <a:spcBef>
                <a:spcPts val="0"/>
              </a:spcBef>
              <a:buClr>
                <a:schemeClr val="dk1"/>
              </a:buClr>
            </a:pPr>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8451" y="2997201"/>
            <a:ext cx="6337300" cy="5842000"/>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This opinionated design has taken off as an open industry standard. The Cloud Foundry Foundation has more than 50 member organizations, from ecosystem providers like Docker and New Relic to customers making big platform investment like GE, JP Morgan Chase and Verizon.</a:t>
            </a:r>
          </a:p>
          <a:p>
            <a:pPr>
              <a:buClr>
                <a:schemeClr val="dk1"/>
              </a:buClr>
              <a:buSzPct val="25000"/>
            </a:pPr>
            <a:endParaRPr lang="en-US"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 Updated Nov 2015, latest foundation slide version is always under https://</a:t>
            </a:r>
            <a:r>
              <a:rPr lang="en-US" dirty="0" err="1">
                <a:solidFill>
                  <a:schemeClr val="dk1"/>
                </a:solidFill>
                <a:latin typeface="Verdana"/>
                <a:ea typeface="Verdana"/>
                <a:cs typeface="Verdana"/>
                <a:sym typeface="Verdana"/>
              </a:rPr>
              <a:t>sites.google.com</a:t>
            </a:r>
            <a:r>
              <a:rPr lang="en-US" dirty="0">
                <a:solidFill>
                  <a:schemeClr val="dk1"/>
                </a:solidFill>
                <a:latin typeface="Verdana"/>
                <a:ea typeface="Verdana"/>
                <a:cs typeface="Verdana"/>
                <a:sym typeface="Verdana"/>
              </a:rPr>
              <a:t>/a/pivotal.io/inside-pivotal-</a:t>
            </a:r>
            <a:r>
              <a:rPr lang="en-US" dirty="0" err="1">
                <a:solidFill>
                  <a:schemeClr val="dk1"/>
                </a:solidFill>
                <a:latin typeface="Verdana"/>
                <a:ea typeface="Verdana"/>
                <a:cs typeface="Verdana"/>
                <a:sym typeface="Verdana"/>
              </a:rPr>
              <a:t>cf</a:t>
            </a:r>
            <a:r>
              <a:rPr lang="en-US" dirty="0">
                <a:solidFill>
                  <a:schemeClr val="dk1"/>
                </a:solidFill>
                <a:latin typeface="Verdana"/>
                <a:ea typeface="Verdana"/>
                <a:cs typeface="Verdana"/>
                <a:sym typeface="Verdana"/>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6325" y="692150"/>
            <a:ext cx="4781550" cy="2689225"/>
          </a:xfrm>
        </p:spPr>
      </p:sp>
      <p:sp>
        <p:nvSpPr>
          <p:cNvPr id="3" name="Notes Placeholder 2"/>
          <p:cNvSpPr>
            <a:spLocks noGrp="1"/>
          </p:cNvSpPr>
          <p:nvPr>
            <p:ph type="body" idx="1"/>
          </p:nvPr>
        </p:nvSpPr>
        <p:spPr/>
        <p:txBody>
          <a:bodyPr/>
          <a:lstStyle/>
          <a:p>
            <a:r>
              <a:rPr lang="en-US" sz="1200" dirty="0">
                <a:latin typeface="+mn-lt"/>
                <a:cs typeface="+mn-cs"/>
              </a:rPr>
              <a:t>At Pivotal,  we really see these trends as manifestations and facets of the same thing – that we call CLOUD NATIVE.</a:t>
            </a:r>
          </a:p>
          <a:p>
            <a:endParaRPr lang="en-US" sz="1200" dirty="0">
              <a:latin typeface="+mn-lt"/>
              <a:cs typeface="+mn-cs"/>
            </a:endParaRPr>
          </a:p>
          <a:p>
            <a:r>
              <a:rPr lang="en-US" sz="1200" dirty="0">
                <a:latin typeface="+mn-lt"/>
                <a:cs typeface="+mn-cs"/>
              </a:rPr>
              <a:t>CLOUD NATIVE is the coming together of tools, frameworks and building modern software on a cloud infrastructure</a:t>
            </a:r>
            <a:endParaRPr lang="en-US" dirty="0"/>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9" tIns="46154" rIns="92309" bIns="46154"/>
          <a:lstStyle/>
          <a:p>
            <a:fld id="{9BEDBE90-FDBE-A44D-9062-5A5D1585D5B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213870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9.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7.png"/><Relationship Id="rId3" Type="http://schemas.openxmlformats.org/officeDocument/2006/relationships/image" Target="../media/image2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jp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creativecommons.org/licenses/by-nc/3.0/" TargetMode="External"/><Relationship Id="rId1" Type="http://schemas.openxmlformats.org/officeDocument/2006/relationships/slideMaster" Target="../slideMasters/slideMaster12.xml"/><Relationship Id="rId2" Type="http://schemas.openxmlformats.org/officeDocument/2006/relationships/image" Target="../media/image21.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creativecommons.org/licenses/by-nc/3.0/" TargetMode="External"/><Relationship Id="rId1" Type="http://schemas.openxmlformats.org/officeDocument/2006/relationships/slideMaster" Target="../slideMasters/slideMaster12.xml"/><Relationship Id="rId2"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0"/>
            <a:ext cx="8796928" cy="474445"/>
          </a:xfrm>
          <a:prstGeom prst="rect">
            <a:avLst/>
          </a:prstGeom>
        </p:spPr>
        <p:txBody>
          <a:bodyPr lIns="91436" tIns="45718" rIns="91436" bIns="45718"/>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lIns="91436" tIns="45718" rIns="91436" bIns="45718"/>
          <a:lstStyle>
            <a:lvl1pPr>
              <a:defRPr sz="900">
                <a:solidFill>
                  <a:schemeClr val="bg1">
                    <a:lumMod val="65000"/>
                  </a:schemeClr>
                </a:solidFill>
              </a:defRPr>
            </a:lvl1pPr>
          </a:lstStyle>
          <a:p>
            <a:pPr defTabSz="457178"/>
            <a:fld id="{ADA07C09-8A41-3B46-A636-3955072BBB4F}" type="slidenum">
              <a:rPr lang="en-US" smtClean="0">
                <a:solidFill>
                  <a:srgbClr val="FFFFFF">
                    <a:lumMod val="65000"/>
                  </a:srgbClr>
                </a:solidFill>
                <a:latin typeface="Arial"/>
              </a:rPr>
              <a:pPr defTabSz="457178"/>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5"/>
            <a:ext cx="8796338" cy="288565"/>
          </a:xfrm>
          <a:prstGeom prst="rect">
            <a:avLst/>
          </a:prstGeom>
        </p:spPr>
        <p:txBody>
          <a:bodyPr vert="horz" lIns="91436" tIns="45718" rIns="91436" bIns="45718"/>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457178"/>
            <a:endParaRPr lang="en-US">
              <a:solidFill>
                <a:srgbClr val="FFFFFF"/>
              </a:solidFill>
              <a:latin typeface="Arial"/>
            </a:endParaRPr>
          </a:p>
        </p:txBody>
      </p:sp>
    </p:spTree>
    <p:extLst>
      <p:ext uri="{BB962C8B-B14F-4D97-AF65-F5344CB8AC3E}">
        <p14:creationId xmlns:p14="http://schemas.microsoft.com/office/powerpoint/2010/main" val="339441329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lIns="91414" tIns="45707" rIns="91414" bIns="45707"/>
          <a:lstStyle>
            <a:lvl1pPr>
              <a:defRPr sz="900">
                <a:solidFill>
                  <a:schemeClr val="bg1">
                    <a:lumMod val="65000"/>
                  </a:schemeClr>
                </a:solidFill>
              </a:defRPr>
            </a:lvl1pPr>
          </a:lstStyle>
          <a:p>
            <a:pPr defTabSz="457072"/>
            <a:fld id="{ADA07C09-8A41-3B46-A636-3955072BBB4F}" type="slidenum">
              <a:rPr lang="en-US" smtClean="0">
                <a:solidFill>
                  <a:srgbClr val="FFFFFF">
                    <a:lumMod val="65000"/>
                  </a:srgbClr>
                </a:solidFill>
                <a:latin typeface="Arial"/>
              </a:rPr>
              <a:pPr defTabSz="457072"/>
              <a:t>‹#›</a:t>
            </a:fld>
            <a:endParaRPr lang="en-US">
              <a:solidFill>
                <a:srgbClr val="FFFFFF">
                  <a:lumMod val="65000"/>
                </a:srgbClr>
              </a:solidFill>
              <a:latin typeface="Arial"/>
            </a:endParaRPr>
          </a:p>
        </p:txBody>
      </p:sp>
    </p:spTree>
    <p:extLst>
      <p:ext uri="{BB962C8B-B14F-4D97-AF65-F5344CB8AC3E}">
        <p14:creationId xmlns:p14="http://schemas.microsoft.com/office/powerpoint/2010/main" val="46422891"/>
      </p:ext>
    </p:extLst>
  </p:cSld>
  <p:clrMapOvr>
    <a:masterClrMapping/>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xfrm>
            <a:off x="633414" y="357188"/>
            <a:ext cx="7877175" cy="857250"/>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
        <p:nvSpPr>
          <p:cNvPr id="20" name="Shape 20"/>
          <p:cNvSpPr>
            <a:spLocks noGrp="1"/>
          </p:cNvSpPr>
          <p:nvPr>
            <p:ph type="body" idx="1"/>
          </p:nvPr>
        </p:nvSpPr>
        <p:spPr>
          <a:xfrm>
            <a:off x="633414" y="1214440"/>
            <a:ext cx="7877175" cy="3452813"/>
          </a:xfrm>
          <a:prstGeom prst="rect">
            <a:avLst/>
          </a:prstGeom>
        </p:spPr>
        <p:txBody>
          <a:bodyPr anchor="ctr"/>
          <a:lstStyle>
            <a:lvl1pPr>
              <a:buFontTx/>
              <a:defRPr sz="2000">
                <a:solidFill>
                  <a:srgbClr val="000000"/>
                </a:solidFill>
                <a:latin typeface="+mn-lt"/>
                <a:ea typeface="+mn-ea"/>
                <a:cs typeface="+mn-cs"/>
                <a:sym typeface="Helvetica Light"/>
              </a:defRPr>
            </a:lvl1pPr>
            <a:lvl2pPr>
              <a:buFontTx/>
              <a:defRPr sz="2000">
                <a:solidFill>
                  <a:srgbClr val="000000"/>
                </a:solidFill>
                <a:latin typeface="+mn-lt"/>
                <a:ea typeface="+mn-ea"/>
                <a:cs typeface="+mn-cs"/>
                <a:sym typeface="Helvetica Light"/>
              </a:defRPr>
            </a:lvl2pPr>
            <a:lvl3pPr>
              <a:buFontTx/>
              <a:defRPr sz="2000">
                <a:solidFill>
                  <a:srgbClr val="000000"/>
                </a:solidFill>
                <a:latin typeface="+mn-lt"/>
                <a:ea typeface="+mn-ea"/>
                <a:cs typeface="+mn-cs"/>
                <a:sym typeface="Helvetica Light"/>
              </a:defRPr>
            </a:lvl3pPr>
            <a:lvl4pPr>
              <a:buFontTx/>
              <a:defRPr sz="2000">
                <a:solidFill>
                  <a:srgbClr val="000000"/>
                </a:solidFill>
                <a:latin typeface="+mn-lt"/>
                <a:ea typeface="+mn-ea"/>
                <a:cs typeface="+mn-cs"/>
                <a:sym typeface="Helvetica Light"/>
              </a:defRPr>
            </a:lvl4pPr>
            <a:lvl5pPr>
              <a:buFontTx/>
              <a:defRPr sz="2000">
                <a:solidFill>
                  <a:srgbClr val="000000"/>
                </a:solidFill>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3408930290"/>
      </p:ext>
    </p:extLst>
  </p:cSld>
  <p:clrMapOvr>
    <a:masterClrMapping/>
  </p:clrMapOvr>
  <p:transition xmlns:p14="http://schemas.microsoft.com/office/powerpoint/2010/mai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xfrm>
            <a:off x="633414" y="357188"/>
            <a:ext cx="7877175" cy="857250"/>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
        <p:nvSpPr>
          <p:cNvPr id="23" name="Shape 23"/>
          <p:cNvSpPr>
            <a:spLocks noGrp="1"/>
          </p:cNvSpPr>
          <p:nvPr>
            <p:ph type="body" idx="1"/>
          </p:nvPr>
        </p:nvSpPr>
        <p:spPr>
          <a:xfrm>
            <a:off x="633413" y="1214440"/>
            <a:ext cx="3752850" cy="3452813"/>
          </a:xfrm>
          <a:prstGeom prst="rect">
            <a:avLst/>
          </a:prstGeom>
        </p:spPr>
        <p:txBody>
          <a:bodyPr anchor="ctr"/>
          <a:lstStyle>
            <a:lvl1pPr marL="209535" indent="-209535">
              <a:spcBef>
                <a:spcPts val="1688"/>
              </a:spcBef>
              <a:buFontTx/>
              <a:defRPr sz="1700">
                <a:solidFill>
                  <a:srgbClr val="000000"/>
                </a:solidFill>
                <a:latin typeface="+mn-lt"/>
                <a:ea typeface="+mn-ea"/>
                <a:cs typeface="+mn-cs"/>
                <a:sym typeface="Helvetica Light"/>
              </a:defRPr>
            </a:lvl1pPr>
            <a:lvl2pPr marL="419069" indent="-209535">
              <a:spcBef>
                <a:spcPts val="1688"/>
              </a:spcBef>
              <a:buFontTx/>
              <a:defRPr sz="1700">
                <a:solidFill>
                  <a:srgbClr val="000000"/>
                </a:solidFill>
                <a:latin typeface="+mn-lt"/>
                <a:ea typeface="+mn-ea"/>
                <a:cs typeface="+mn-cs"/>
                <a:sym typeface="Helvetica Light"/>
              </a:defRPr>
            </a:lvl2pPr>
            <a:lvl3pPr marL="628602" indent="-209535">
              <a:spcBef>
                <a:spcPts val="1688"/>
              </a:spcBef>
              <a:buFontTx/>
              <a:defRPr sz="1700">
                <a:solidFill>
                  <a:srgbClr val="000000"/>
                </a:solidFill>
                <a:latin typeface="+mn-lt"/>
                <a:ea typeface="+mn-ea"/>
                <a:cs typeface="+mn-cs"/>
                <a:sym typeface="Helvetica Light"/>
              </a:defRPr>
            </a:lvl3pPr>
            <a:lvl4pPr marL="838137" indent="-209535">
              <a:spcBef>
                <a:spcPts val="1688"/>
              </a:spcBef>
              <a:buFontTx/>
              <a:defRPr sz="1700">
                <a:solidFill>
                  <a:srgbClr val="000000"/>
                </a:solidFill>
                <a:latin typeface="+mn-lt"/>
                <a:ea typeface="+mn-ea"/>
                <a:cs typeface="+mn-cs"/>
                <a:sym typeface="Helvetica Light"/>
              </a:defRPr>
            </a:lvl4pPr>
            <a:lvl5pPr marL="1047672" indent="-209535">
              <a:spcBef>
                <a:spcPts val="1688"/>
              </a:spcBef>
              <a:buFontTx/>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734704586"/>
      </p:ext>
    </p:extLst>
  </p:cSld>
  <p:clrMapOvr>
    <a:masterClrMapping/>
  </p:clrMapOvr>
  <p:transition xmlns:p14="http://schemas.microsoft.com/office/powerpoint/2010/mai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25" name="Shape 25"/>
          <p:cNvSpPr>
            <a:spLocks noGrp="1"/>
          </p:cNvSpPr>
          <p:nvPr>
            <p:ph type="body" idx="1"/>
          </p:nvPr>
        </p:nvSpPr>
        <p:spPr>
          <a:xfrm>
            <a:off x="633414" y="666750"/>
            <a:ext cx="7877175" cy="3805238"/>
          </a:xfrm>
          <a:prstGeom prst="rect">
            <a:avLst/>
          </a:prstGeom>
        </p:spPr>
        <p:txBody>
          <a:bodyPr anchor="ctr"/>
          <a:lstStyle>
            <a:lvl1pPr>
              <a:buFontTx/>
              <a:defRPr sz="2000">
                <a:solidFill>
                  <a:srgbClr val="000000"/>
                </a:solidFill>
                <a:latin typeface="+mn-lt"/>
                <a:ea typeface="+mn-ea"/>
                <a:cs typeface="+mn-cs"/>
                <a:sym typeface="Helvetica Light"/>
              </a:defRPr>
            </a:lvl1pPr>
            <a:lvl2pPr>
              <a:buFontTx/>
              <a:defRPr sz="2000">
                <a:solidFill>
                  <a:srgbClr val="000000"/>
                </a:solidFill>
                <a:latin typeface="+mn-lt"/>
                <a:ea typeface="+mn-ea"/>
                <a:cs typeface="+mn-cs"/>
                <a:sym typeface="Helvetica Light"/>
              </a:defRPr>
            </a:lvl2pPr>
            <a:lvl3pPr>
              <a:buFontTx/>
              <a:defRPr sz="2000">
                <a:solidFill>
                  <a:srgbClr val="000000"/>
                </a:solidFill>
                <a:latin typeface="+mn-lt"/>
                <a:ea typeface="+mn-ea"/>
                <a:cs typeface="+mn-cs"/>
                <a:sym typeface="Helvetica Light"/>
              </a:defRPr>
            </a:lvl3pPr>
            <a:lvl4pPr>
              <a:buFontTx/>
              <a:defRPr sz="2000">
                <a:solidFill>
                  <a:srgbClr val="000000"/>
                </a:solidFill>
                <a:latin typeface="+mn-lt"/>
                <a:ea typeface="+mn-ea"/>
                <a:cs typeface="+mn-cs"/>
                <a:sym typeface="Helvetica Light"/>
              </a:defRPr>
            </a:lvl4pPr>
            <a:lvl5pPr>
              <a:buFontTx/>
              <a:defRPr sz="2000">
                <a:solidFill>
                  <a:srgbClr val="000000"/>
                </a:solidFill>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1363625495"/>
      </p:ext>
    </p:extLst>
  </p:cSld>
  <p:clrMapOvr>
    <a:masterClrMapping/>
  </p:clrMapOvr>
  <p:transition xmlns:p14="http://schemas.microsoft.com/office/powerpoint/2010/mai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175894"/>
      </p:ext>
    </p:extLst>
  </p:cSld>
  <p:clrMapOvr>
    <a:masterClrMapping/>
  </p:clrMapOvr>
  <p:transition xmlns:p14="http://schemas.microsoft.com/office/powerpoint/2010/mai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847452"/>
      </p:ext>
    </p:extLst>
  </p:cSld>
  <p:clrMapOvr>
    <a:masterClrMapping/>
  </p:clrMapOvr>
  <p:transition xmlns:p14="http://schemas.microsoft.com/office/powerpoint/2010/mai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159306"/>
      </p:ext>
    </p:extLst>
  </p:cSld>
  <p:clrMapOvr>
    <a:masterClrMapping/>
  </p:clrMapOvr>
  <p:transition xmlns:p14="http://schemas.microsoft.com/office/powerpoint/2010/mai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859949"/>
      </p:ext>
    </p:extLst>
  </p:cSld>
  <p:clrMapOvr>
    <a:masterClrMapping/>
  </p:clrMapOvr>
  <p:transition xmlns:p14="http://schemas.microsoft.com/office/powerpoint/2010/mai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1_Photo - Vertical">
    <p:spTree>
      <p:nvGrpSpPr>
        <p:cNvPr id="1" name=""/>
        <p:cNvGrpSpPr/>
        <p:nvPr/>
      </p:nvGrpSpPr>
      <p:grpSpPr>
        <a:xfrm>
          <a:off x="0" y="0"/>
          <a:ext cx="0" cy="0"/>
          <a:chOff x="0" y="0"/>
          <a:chExt cx="0" cy="0"/>
        </a:xfrm>
      </p:grpSpPr>
      <p:sp>
        <p:nvSpPr>
          <p:cNvPr id="31" name="Shape 31"/>
          <p:cNvSpPr/>
          <p:nvPr/>
        </p:nvSpPr>
        <p:spPr>
          <a:xfrm>
            <a:off x="400053" y="2566988"/>
            <a:ext cx="375080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2" name="Shape 32"/>
          <p:cNvSpPr>
            <a:spLocks noGrp="1"/>
          </p:cNvSpPr>
          <p:nvPr>
            <p:ph type="title"/>
          </p:nvPr>
        </p:nvSpPr>
        <p:spPr>
          <a:xfrm>
            <a:off x="400050" y="757238"/>
            <a:ext cx="3752850" cy="1676400"/>
          </a:xfrm>
          <a:prstGeom prst="rect">
            <a:avLst/>
          </a:prstGeom>
        </p:spPr>
        <p:txBody>
          <a:bodyPr/>
          <a:lstStyle/>
          <a:p>
            <a:pPr lvl="0">
              <a:defRPr sz="1800"/>
            </a:pPr>
            <a:r>
              <a:rPr sz="2200"/>
              <a:t>Title Text</a:t>
            </a:r>
          </a:p>
        </p:txBody>
      </p:sp>
      <p:sp>
        <p:nvSpPr>
          <p:cNvPr id="33" name="Shape 33"/>
          <p:cNvSpPr>
            <a:spLocks noGrp="1"/>
          </p:cNvSpPr>
          <p:nvPr>
            <p:ph type="body" idx="1"/>
          </p:nvPr>
        </p:nvSpPr>
        <p:spPr>
          <a:xfrm>
            <a:off x="400050" y="2705100"/>
            <a:ext cx="3752850" cy="1676400"/>
          </a:xfrm>
          <a:prstGeom prst="rect">
            <a:avLst/>
          </a:prstGeom>
        </p:spPr>
        <p:txBody>
          <a:bodyPr/>
          <a:lstStyle>
            <a:lvl1pPr marL="0" indent="0">
              <a:spcBef>
                <a:spcPts val="0"/>
              </a:spcBef>
              <a:buSzTx/>
              <a:buFontTx/>
              <a:buNone/>
              <a:defRPr sz="1400">
                <a:latin typeface="Helvetica Neue"/>
                <a:ea typeface="Helvetica Neue"/>
                <a:cs typeface="Helvetica Neue"/>
                <a:sym typeface="Helvetica Neue"/>
              </a:defRPr>
            </a:lvl1pPr>
            <a:lvl2pPr marL="0" indent="85719">
              <a:spcBef>
                <a:spcPts val="0"/>
              </a:spcBef>
              <a:buSzTx/>
              <a:buFontTx/>
              <a:buNone/>
              <a:defRPr sz="1400">
                <a:latin typeface="Helvetica Neue"/>
                <a:ea typeface="Helvetica Neue"/>
                <a:cs typeface="Helvetica Neue"/>
                <a:sym typeface="Helvetica Neue"/>
              </a:defRPr>
            </a:lvl2pPr>
            <a:lvl3pPr marL="0" indent="171438">
              <a:spcBef>
                <a:spcPts val="0"/>
              </a:spcBef>
              <a:buSzTx/>
              <a:buFontTx/>
              <a:buNone/>
              <a:defRPr sz="1400">
                <a:latin typeface="Helvetica Neue"/>
                <a:ea typeface="Helvetica Neue"/>
                <a:cs typeface="Helvetica Neue"/>
                <a:sym typeface="Helvetica Neue"/>
              </a:defRPr>
            </a:lvl3pPr>
            <a:lvl4pPr marL="0" indent="257157">
              <a:spcBef>
                <a:spcPts val="0"/>
              </a:spcBef>
              <a:buSzTx/>
              <a:buFontTx/>
              <a:buNone/>
              <a:defRPr sz="1400">
                <a:latin typeface="Helvetica Neue"/>
                <a:ea typeface="Helvetica Neue"/>
                <a:cs typeface="Helvetica Neue"/>
                <a:sym typeface="Helvetica Neue"/>
              </a:defRPr>
            </a:lvl4pPr>
            <a:lvl5pPr marL="0" indent="342873">
              <a:spcBef>
                <a:spcPts val="0"/>
              </a:spcBef>
              <a:buSzTx/>
              <a:buFontTx/>
              <a:buNone/>
              <a:defRPr sz="1400">
                <a:latin typeface="Helvetica Neue"/>
                <a:ea typeface="Helvetica Neue"/>
                <a:cs typeface="Helvetica Neue"/>
                <a:sym typeface="Helvetica Neue"/>
              </a:defRPr>
            </a:lvl5pPr>
          </a:lstStyle>
          <a:p>
            <a:pPr lvl="0">
              <a:defRPr sz="1800">
                <a:solidFill>
                  <a:srgbClr val="000000"/>
                </a:solidFill>
              </a:defRPr>
            </a:pPr>
            <a:r>
              <a:rPr sz="1400">
                <a:solidFill>
                  <a:srgbClr val="747474"/>
                </a:solidFill>
              </a:rPr>
              <a:t>Body Level One</a:t>
            </a:r>
          </a:p>
          <a:p>
            <a:pPr lvl="1">
              <a:defRPr sz="1800">
                <a:solidFill>
                  <a:srgbClr val="000000"/>
                </a:solidFill>
              </a:defRPr>
            </a:pPr>
            <a:r>
              <a:rPr sz="1400">
                <a:solidFill>
                  <a:srgbClr val="747474"/>
                </a:solidFill>
              </a:rPr>
              <a:t>Body Level Two</a:t>
            </a:r>
          </a:p>
          <a:p>
            <a:pPr lvl="2">
              <a:defRPr sz="1800">
                <a:solidFill>
                  <a:srgbClr val="000000"/>
                </a:solidFill>
              </a:defRPr>
            </a:pPr>
            <a:r>
              <a:rPr sz="1400">
                <a:solidFill>
                  <a:srgbClr val="747474"/>
                </a:solidFill>
              </a:rPr>
              <a:t>Body Level Three</a:t>
            </a:r>
          </a:p>
          <a:p>
            <a:pPr lvl="3">
              <a:defRPr sz="1800">
                <a:solidFill>
                  <a:srgbClr val="000000"/>
                </a:solidFill>
              </a:defRPr>
            </a:pPr>
            <a:r>
              <a:rPr sz="1400">
                <a:solidFill>
                  <a:srgbClr val="747474"/>
                </a:solidFill>
              </a:rPr>
              <a:t>Body Level Four</a:t>
            </a:r>
          </a:p>
          <a:p>
            <a:pPr lvl="4">
              <a:defRPr sz="1800">
                <a:solidFill>
                  <a:srgbClr val="000000"/>
                </a:solidFill>
              </a:defRPr>
            </a:pPr>
            <a:r>
              <a:rPr sz="1400">
                <a:solidFill>
                  <a:srgbClr val="747474"/>
                </a:solidFill>
              </a:rPr>
              <a:t>Body Level Five</a:t>
            </a:r>
          </a:p>
        </p:txBody>
      </p:sp>
    </p:spTree>
    <p:extLst>
      <p:ext uri="{BB962C8B-B14F-4D97-AF65-F5344CB8AC3E}">
        <p14:creationId xmlns:p14="http://schemas.microsoft.com/office/powerpoint/2010/main" val="27440077"/>
      </p:ext>
    </p:extLst>
  </p:cSld>
  <p:clrMapOvr>
    <a:masterClrMapping/>
  </p:clrMapOvr>
  <p:transition xmlns:p14="http://schemas.microsoft.com/office/powerpoint/2010/mai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amp; Subtitle">
    <p:spTree>
      <p:nvGrpSpPr>
        <p:cNvPr id="1" name=""/>
        <p:cNvGrpSpPr/>
        <p:nvPr/>
      </p:nvGrpSpPr>
      <p:grpSpPr>
        <a:xfrm>
          <a:off x="0" y="0"/>
          <a:ext cx="0" cy="0"/>
          <a:chOff x="0" y="0"/>
          <a:chExt cx="0" cy="0"/>
        </a:xfrm>
      </p:grpSpPr>
      <p:sp>
        <p:nvSpPr>
          <p:cNvPr id="35" name="Shape 35"/>
          <p:cNvSpPr/>
          <p:nvPr/>
        </p:nvSpPr>
        <p:spPr>
          <a:xfrm>
            <a:off x="400050" y="2505075"/>
            <a:ext cx="8344754" cy="68"/>
          </a:xfrm>
          <a:prstGeom prst="rect">
            <a:avLst/>
          </a:pr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6" name="Shape 36"/>
          <p:cNvSpPr>
            <a:spLocks noGrp="1"/>
          </p:cNvSpPr>
          <p:nvPr>
            <p:ph type="title"/>
          </p:nvPr>
        </p:nvSpPr>
        <p:spPr>
          <a:xfrm>
            <a:off x="400050" y="695325"/>
            <a:ext cx="8339138" cy="1676400"/>
          </a:xfrm>
          <a:prstGeom prst="rect">
            <a:avLst/>
          </a:prstGeom>
        </p:spPr>
        <p:txBody>
          <a:bodyPr/>
          <a:lstStyle/>
          <a:p>
            <a:pPr lvl="0">
              <a:defRPr sz="1800"/>
            </a:pPr>
            <a:r>
              <a:rPr sz="2200"/>
              <a:t>Title Text</a:t>
            </a:r>
          </a:p>
        </p:txBody>
      </p:sp>
      <p:sp>
        <p:nvSpPr>
          <p:cNvPr id="37" name="Shape 37"/>
          <p:cNvSpPr>
            <a:spLocks noGrp="1"/>
          </p:cNvSpPr>
          <p:nvPr>
            <p:ph type="body" idx="1"/>
          </p:nvPr>
        </p:nvSpPr>
        <p:spPr>
          <a:xfrm>
            <a:off x="400050" y="2643190"/>
            <a:ext cx="8339138" cy="538163"/>
          </a:xfrm>
          <a:prstGeom prst="rect">
            <a:avLst/>
          </a:prstGeom>
        </p:spPr>
        <p:txBody>
          <a:bodyPr/>
          <a:lstStyle>
            <a:lvl1pPr marL="0" indent="0">
              <a:spcBef>
                <a:spcPts val="0"/>
              </a:spcBef>
              <a:buSzTx/>
              <a:buFontTx/>
              <a:buNone/>
              <a:defRPr sz="1400">
                <a:latin typeface="Helvetica Neue"/>
                <a:ea typeface="Helvetica Neue"/>
                <a:cs typeface="Helvetica Neue"/>
                <a:sym typeface="Helvetica Neue"/>
              </a:defRPr>
            </a:lvl1pPr>
            <a:lvl2pPr marL="0" indent="85719">
              <a:spcBef>
                <a:spcPts val="0"/>
              </a:spcBef>
              <a:buSzTx/>
              <a:buFontTx/>
              <a:buNone/>
              <a:defRPr sz="1400">
                <a:latin typeface="Helvetica Neue"/>
                <a:ea typeface="Helvetica Neue"/>
                <a:cs typeface="Helvetica Neue"/>
                <a:sym typeface="Helvetica Neue"/>
              </a:defRPr>
            </a:lvl2pPr>
            <a:lvl3pPr marL="0" indent="171438">
              <a:spcBef>
                <a:spcPts val="0"/>
              </a:spcBef>
              <a:buSzTx/>
              <a:buFontTx/>
              <a:buNone/>
              <a:defRPr sz="1400">
                <a:latin typeface="Helvetica Neue"/>
                <a:ea typeface="Helvetica Neue"/>
                <a:cs typeface="Helvetica Neue"/>
                <a:sym typeface="Helvetica Neue"/>
              </a:defRPr>
            </a:lvl3pPr>
            <a:lvl4pPr marL="0" indent="257157">
              <a:spcBef>
                <a:spcPts val="0"/>
              </a:spcBef>
              <a:buSzTx/>
              <a:buFontTx/>
              <a:buNone/>
              <a:defRPr sz="1400">
                <a:latin typeface="Helvetica Neue"/>
                <a:ea typeface="Helvetica Neue"/>
                <a:cs typeface="Helvetica Neue"/>
                <a:sym typeface="Helvetica Neue"/>
              </a:defRPr>
            </a:lvl4pPr>
            <a:lvl5pPr marL="0" indent="342873">
              <a:spcBef>
                <a:spcPts val="0"/>
              </a:spcBef>
              <a:buSzTx/>
              <a:buFontTx/>
              <a:buNone/>
              <a:defRPr sz="1400">
                <a:latin typeface="Helvetica Neue"/>
                <a:ea typeface="Helvetica Neue"/>
                <a:cs typeface="Helvetica Neue"/>
                <a:sym typeface="Helvetica Neue"/>
              </a:defRPr>
            </a:lvl5pPr>
          </a:lstStyle>
          <a:p>
            <a:pPr lvl="0">
              <a:defRPr sz="1800">
                <a:solidFill>
                  <a:srgbClr val="000000"/>
                </a:solidFill>
              </a:defRPr>
            </a:pPr>
            <a:r>
              <a:rPr sz="1400">
                <a:solidFill>
                  <a:srgbClr val="747474"/>
                </a:solidFill>
              </a:rPr>
              <a:t>Body Level One</a:t>
            </a:r>
          </a:p>
          <a:p>
            <a:pPr lvl="1">
              <a:defRPr sz="1800">
                <a:solidFill>
                  <a:srgbClr val="000000"/>
                </a:solidFill>
              </a:defRPr>
            </a:pPr>
            <a:r>
              <a:rPr sz="1400">
                <a:solidFill>
                  <a:srgbClr val="747474"/>
                </a:solidFill>
              </a:rPr>
              <a:t>Body Level Two</a:t>
            </a:r>
          </a:p>
          <a:p>
            <a:pPr lvl="2">
              <a:defRPr sz="1800">
                <a:solidFill>
                  <a:srgbClr val="000000"/>
                </a:solidFill>
              </a:defRPr>
            </a:pPr>
            <a:r>
              <a:rPr sz="1400">
                <a:solidFill>
                  <a:srgbClr val="747474"/>
                </a:solidFill>
              </a:rPr>
              <a:t>Body Level Three</a:t>
            </a:r>
          </a:p>
          <a:p>
            <a:pPr lvl="3">
              <a:defRPr sz="1800">
                <a:solidFill>
                  <a:srgbClr val="000000"/>
                </a:solidFill>
              </a:defRPr>
            </a:pPr>
            <a:r>
              <a:rPr sz="1400">
                <a:solidFill>
                  <a:srgbClr val="747474"/>
                </a:solidFill>
              </a:rPr>
              <a:t>Body Level Four</a:t>
            </a:r>
          </a:p>
          <a:p>
            <a:pPr lvl="4">
              <a:defRPr sz="1800">
                <a:solidFill>
                  <a:srgbClr val="000000"/>
                </a:solidFill>
              </a:defRPr>
            </a:pPr>
            <a:r>
              <a:rPr sz="1400">
                <a:solidFill>
                  <a:srgbClr val="747474"/>
                </a:solidFill>
              </a:rPr>
              <a:t>Body Level Five</a:t>
            </a:r>
          </a:p>
        </p:txBody>
      </p:sp>
    </p:spTree>
    <p:extLst>
      <p:ext uri="{BB962C8B-B14F-4D97-AF65-F5344CB8AC3E}">
        <p14:creationId xmlns:p14="http://schemas.microsoft.com/office/powerpoint/2010/main" val="625768497"/>
      </p:ext>
    </p:extLst>
  </p:cSld>
  <p:clrMapOvr>
    <a:masterClrMapping/>
  </p:clrMapOvr>
  <p:transition xmlns:p14="http://schemas.microsoft.com/office/powerpoint/2010/mai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1_Photo - Horizontal">
    <p:spTree>
      <p:nvGrpSpPr>
        <p:cNvPr id="1" name=""/>
        <p:cNvGrpSpPr/>
        <p:nvPr/>
      </p:nvGrpSpPr>
      <p:grpSpPr>
        <a:xfrm>
          <a:off x="0" y="0"/>
          <a:ext cx="0" cy="0"/>
          <a:chOff x="0" y="0"/>
          <a:chExt cx="0" cy="0"/>
        </a:xfrm>
      </p:grpSpPr>
      <p:sp>
        <p:nvSpPr>
          <p:cNvPr id="39" name="Shape 39"/>
          <p:cNvSpPr/>
          <p:nvPr/>
        </p:nvSpPr>
        <p:spPr>
          <a:xfrm rot="5400000">
            <a:off x="4930348" y="4580368"/>
            <a:ext cx="75016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40" name="Shape 40"/>
          <p:cNvSpPr>
            <a:spLocks noGrp="1"/>
          </p:cNvSpPr>
          <p:nvPr>
            <p:ph type="title"/>
          </p:nvPr>
        </p:nvSpPr>
        <p:spPr>
          <a:xfrm>
            <a:off x="990600" y="4105275"/>
            <a:ext cx="4071938" cy="895350"/>
          </a:xfrm>
          <a:prstGeom prst="rect">
            <a:avLst/>
          </a:prstGeom>
        </p:spPr>
        <p:txBody>
          <a:bodyPr anchor="ctr"/>
          <a:lstStyle>
            <a:lvl1pPr algn="r"/>
          </a:lstStyle>
          <a:p>
            <a:pPr lvl="0">
              <a:defRPr sz="1800"/>
            </a:pPr>
            <a:r>
              <a:rPr sz="2200"/>
              <a:t>Title Text</a:t>
            </a:r>
          </a:p>
        </p:txBody>
      </p:sp>
      <p:sp>
        <p:nvSpPr>
          <p:cNvPr id="41" name="Shape 41"/>
          <p:cNvSpPr>
            <a:spLocks noGrp="1"/>
          </p:cNvSpPr>
          <p:nvPr>
            <p:ph type="body" idx="1"/>
          </p:nvPr>
        </p:nvSpPr>
        <p:spPr>
          <a:xfrm>
            <a:off x="5519737" y="4476750"/>
            <a:ext cx="3481388" cy="266700"/>
          </a:xfrm>
          <a:prstGeom prst="rect">
            <a:avLst/>
          </a:prstGeom>
        </p:spPr>
        <p:txBody>
          <a:bodyPr/>
          <a:lstStyle>
            <a:lvl1pPr marL="0" indent="0">
              <a:spcBef>
                <a:spcPts val="0"/>
              </a:spcBef>
              <a:buSzTx/>
              <a:buFontTx/>
              <a:buNone/>
              <a:defRPr sz="1400">
                <a:latin typeface="Helvetica Neue"/>
                <a:ea typeface="Helvetica Neue"/>
                <a:cs typeface="Helvetica Neue"/>
                <a:sym typeface="Helvetica Neue"/>
              </a:defRPr>
            </a:lvl1pPr>
            <a:lvl2pPr marL="0" indent="85719">
              <a:spcBef>
                <a:spcPts val="0"/>
              </a:spcBef>
              <a:buSzTx/>
              <a:buFontTx/>
              <a:buNone/>
              <a:defRPr sz="1400">
                <a:latin typeface="Helvetica Neue"/>
                <a:ea typeface="Helvetica Neue"/>
                <a:cs typeface="Helvetica Neue"/>
                <a:sym typeface="Helvetica Neue"/>
              </a:defRPr>
            </a:lvl2pPr>
            <a:lvl3pPr marL="0" indent="171438">
              <a:spcBef>
                <a:spcPts val="0"/>
              </a:spcBef>
              <a:buSzTx/>
              <a:buFontTx/>
              <a:buNone/>
              <a:defRPr sz="1400">
                <a:latin typeface="Helvetica Neue"/>
                <a:ea typeface="Helvetica Neue"/>
                <a:cs typeface="Helvetica Neue"/>
                <a:sym typeface="Helvetica Neue"/>
              </a:defRPr>
            </a:lvl3pPr>
            <a:lvl4pPr marL="0" indent="257157">
              <a:spcBef>
                <a:spcPts val="0"/>
              </a:spcBef>
              <a:buSzTx/>
              <a:buFontTx/>
              <a:buNone/>
              <a:defRPr sz="1400">
                <a:latin typeface="Helvetica Neue"/>
                <a:ea typeface="Helvetica Neue"/>
                <a:cs typeface="Helvetica Neue"/>
                <a:sym typeface="Helvetica Neue"/>
              </a:defRPr>
            </a:lvl4pPr>
            <a:lvl5pPr marL="0" indent="342873">
              <a:spcBef>
                <a:spcPts val="0"/>
              </a:spcBef>
              <a:buSzTx/>
              <a:buFontTx/>
              <a:buNone/>
              <a:defRPr sz="1400">
                <a:latin typeface="Helvetica Neue"/>
                <a:ea typeface="Helvetica Neue"/>
                <a:cs typeface="Helvetica Neue"/>
                <a:sym typeface="Helvetica Neue"/>
              </a:defRPr>
            </a:lvl5pPr>
          </a:lstStyle>
          <a:p>
            <a:pPr lvl="0">
              <a:defRPr sz="1800">
                <a:solidFill>
                  <a:srgbClr val="000000"/>
                </a:solidFill>
              </a:defRPr>
            </a:pPr>
            <a:r>
              <a:rPr sz="1400">
                <a:solidFill>
                  <a:srgbClr val="747474"/>
                </a:solidFill>
              </a:rPr>
              <a:t>Body Level One</a:t>
            </a:r>
          </a:p>
          <a:p>
            <a:pPr lvl="1">
              <a:defRPr sz="1800">
                <a:solidFill>
                  <a:srgbClr val="000000"/>
                </a:solidFill>
              </a:defRPr>
            </a:pPr>
            <a:r>
              <a:rPr sz="1400">
                <a:solidFill>
                  <a:srgbClr val="747474"/>
                </a:solidFill>
              </a:rPr>
              <a:t>Body Level Two</a:t>
            </a:r>
          </a:p>
          <a:p>
            <a:pPr lvl="2">
              <a:defRPr sz="1800">
                <a:solidFill>
                  <a:srgbClr val="000000"/>
                </a:solidFill>
              </a:defRPr>
            </a:pPr>
            <a:r>
              <a:rPr sz="1400">
                <a:solidFill>
                  <a:srgbClr val="747474"/>
                </a:solidFill>
              </a:rPr>
              <a:t>Body Level Three</a:t>
            </a:r>
          </a:p>
          <a:p>
            <a:pPr lvl="3">
              <a:defRPr sz="1800">
                <a:solidFill>
                  <a:srgbClr val="000000"/>
                </a:solidFill>
              </a:defRPr>
            </a:pPr>
            <a:r>
              <a:rPr sz="1400">
                <a:solidFill>
                  <a:srgbClr val="747474"/>
                </a:solidFill>
              </a:rPr>
              <a:t>Body Level Four</a:t>
            </a:r>
          </a:p>
          <a:p>
            <a:pPr lvl="4">
              <a:defRPr sz="1800">
                <a:solidFill>
                  <a:srgbClr val="000000"/>
                </a:solidFill>
              </a:defRPr>
            </a:pPr>
            <a:r>
              <a:rPr sz="1400">
                <a:solidFill>
                  <a:srgbClr val="747474"/>
                </a:solidFill>
              </a:rPr>
              <a:t>Body Level Five</a:t>
            </a:r>
          </a:p>
        </p:txBody>
      </p:sp>
    </p:spTree>
    <p:extLst>
      <p:ext uri="{BB962C8B-B14F-4D97-AF65-F5344CB8AC3E}">
        <p14:creationId xmlns:p14="http://schemas.microsoft.com/office/powerpoint/2010/main" val="3551511070"/>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1"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ctr" defTabSz="457072"/>
            <a:endParaRPr lang="en-US">
              <a:solidFill>
                <a:prstClr val="white"/>
              </a:solidFill>
              <a:latin typeface="Arial"/>
            </a:endParaRPr>
          </a:p>
        </p:txBody>
      </p:sp>
      <p:sp>
        <p:nvSpPr>
          <p:cNvPr id="6" name="Slide Number Placeholder 2"/>
          <p:cNvSpPr>
            <a:spLocks noGrp="1"/>
          </p:cNvSpPr>
          <p:nvPr>
            <p:ph type="sldNum" sz="quarter" idx="4"/>
          </p:nvPr>
        </p:nvSpPr>
        <p:spPr>
          <a:xfrm>
            <a:off x="524349" y="4651821"/>
            <a:ext cx="2133600" cy="274637"/>
          </a:xfrm>
          <a:prstGeom prst="rect">
            <a:avLst/>
          </a:prstGeom>
        </p:spPr>
        <p:txBody>
          <a:bodyPr vert="horz" lIns="0" tIns="45707" rIns="91414" bIns="45707" rtlCol="0" anchor="ctr"/>
          <a:lstStyle>
            <a:lvl1pPr algn="l">
              <a:defRPr sz="1000">
                <a:solidFill>
                  <a:schemeClr val="bg1"/>
                </a:solidFill>
              </a:defRPr>
            </a:lvl1pPr>
          </a:lstStyle>
          <a:p>
            <a:pPr defTabSz="457072"/>
            <a:fld id="{602A933A-CCB3-5F4E-BECE-55F24E394E11}" type="slidenum">
              <a:rPr lang="en-US" smtClean="0">
                <a:solidFill>
                  <a:prstClr val="white"/>
                </a:solidFill>
                <a:latin typeface="Arial"/>
              </a:rPr>
              <a:pPr defTabSz="457072"/>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9" y="4656666"/>
            <a:ext cx="831214" cy="204245"/>
          </a:xfrm>
          <a:prstGeom prst="rect">
            <a:avLst/>
          </a:prstGeom>
        </p:spPr>
      </p:pic>
    </p:spTree>
    <p:extLst>
      <p:ext uri="{BB962C8B-B14F-4D97-AF65-F5344CB8AC3E}">
        <p14:creationId xmlns:p14="http://schemas.microsoft.com/office/powerpoint/2010/main" val="236927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pPr>
            <a:r>
              <a:rPr sz="2200"/>
              <a:t>Title Text</a:t>
            </a:r>
          </a:p>
        </p:txBody>
      </p:sp>
      <p:sp>
        <p:nvSpPr>
          <p:cNvPr id="44" name="Shape 44"/>
          <p:cNvSpPr>
            <a:spLocks noGrp="1"/>
          </p:cNvSpPr>
          <p:nvPr>
            <p:ph type="body" idx="1"/>
          </p:nvPr>
        </p:nvSpPr>
        <p:spPr>
          <a:prstGeom prst="rect">
            <a:avLst/>
          </a:prstGeom>
        </p:spPr>
        <p:txBody>
          <a:bodyPr/>
          <a:lstStyle/>
          <a:p>
            <a:pPr lvl="0">
              <a:defRPr sz="1800">
                <a:solidFill>
                  <a:srgbClr val="000000"/>
                </a:solidFill>
              </a:defRPr>
            </a:pPr>
            <a:r>
              <a:rPr sz="1900">
                <a:solidFill>
                  <a:srgbClr val="747474"/>
                </a:solidFill>
              </a:rPr>
              <a:t>Body Level One</a:t>
            </a:r>
          </a:p>
          <a:p>
            <a:pPr lvl="1">
              <a:defRPr sz="1800">
                <a:solidFill>
                  <a:srgbClr val="000000"/>
                </a:solidFill>
              </a:defRPr>
            </a:pPr>
            <a:r>
              <a:rPr sz="1900">
                <a:solidFill>
                  <a:srgbClr val="747474"/>
                </a:solidFill>
              </a:rPr>
              <a:t>Body Level Two</a:t>
            </a:r>
          </a:p>
          <a:p>
            <a:pPr lvl="2">
              <a:defRPr sz="1800">
                <a:solidFill>
                  <a:srgbClr val="000000"/>
                </a:solidFill>
              </a:defRPr>
            </a:pPr>
            <a:r>
              <a:rPr sz="1900">
                <a:solidFill>
                  <a:srgbClr val="747474"/>
                </a:solidFill>
              </a:rPr>
              <a:t>Body Level Three</a:t>
            </a:r>
          </a:p>
          <a:p>
            <a:pPr lvl="3">
              <a:defRPr sz="1800">
                <a:solidFill>
                  <a:srgbClr val="000000"/>
                </a:solidFill>
              </a:defRPr>
            </a:pPr>
            <a:r>
              <a:rPr sz="1900">
                <a:solidFill>
                  <a:srgbClr val="747474"/>
                </a:solidFill>
              </a:rPr>
              <a:t>Body Level Four</a:t>
            </a:r>
          </a:p>
          <a:p>
            <a:pPr lvl="4">
              <a:defRPr sz="1800">
                <a:solidFill>
                  <a:srgbClr val="000000"/>
                </a:solidFill>
              </a:defRPr>
            </a:pPr>
            <a:r>
              <a:rPr sz="1900">
                <a:solidFill>
                  <a:srgbClr val="747474"/>
                </a:solidFill>
              </a:rPr>
              <a:t>Body Level Five</a:t>
            </a:r>
          </a:p>
        </p:txBody>
      </p:sp>
    </p:spTree>
    <p:extLst>
      <p:ext uri="{BB962C8B-B14F-4D97-AF65-F5344CB8AC3E}">
        <p14:creationId xmlns:p14="http://schemas.microsoft.com/office/powerpoint/2010/main" val="3261333995"/>
      </p:ext>
    </p:extLst>
  </p:cSld>
  <p:clrMapOvr>
    <a:masterClrMapping/>
  </p:clrMapOvr>
  <p:transition xmlns:p14="http://schemas.microsoft.com/office/powerpoint/2010/mai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1_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868985"/>
      </p:ext>
    </p:extLst>
  </p:cSld>
  <p:clrMapOvr>
    <a:masterClrMapping/>
  </p:clrMapOvr>
  <p:transition xmlns:p14="http://schemas.microsoft.com/office/powerpoint/2010/mai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1_Title - Center">
    <p:spTree>
      <p:nvGrpSpPr>
        <p:cNvPr id="1" name=""/>
        <p:cNvGrpSpPr/>
        <p:nvPr/>
      </p:nvGrpSpPr>
      <p:grpSpPr>
        <a:xfrm>
          <a:off x="0" y="0"/>
          <a:ext cx="0" cy="0"/>
          <a:chOff x="0" y="0"/>
          <a:chExt cx="0" cy="0"/>
        </a:xfrm>
      </p:grpSpPr>
      <p:sp>
        <p:nvSpPr>
          <p:cNvPr id="47" name="Shape 47"/>
          <p:cNvSpPr>
            <a:spLocks noGrp="1"/>
          </p:cNvSpPr>
          <p:nvPr>
            <p:ph type="title"/>
          </p:nvPr>
        </p:nvSpPr>
        <p:spPr>
          <a:xfrm>
            <a:off x="400050" y="1733550"/>
            <a:ext cx="8339138" cy="1676400"/>
          </a:xfrm>
          <a:prstGeom prst="rect">
            <a:avLst/>
          </a:prstGeom>
        </p:spPr>
        <p:txBody>
          <a:bodyPr anchor="ctr"/>
          <a:lstStyle/>
          <a:p>
            <a:pPr lvl="0">
              <a:defRPr sz="1800"/>
            </a:pPr>
            <a:r>
              <a:rPr sz="2200"/>
              <a:t>Title Text</a:t>
            </a:r>
          </a:p>
        </p:txBody>
      </p:sp>
    </p:spTree>
    <p:extLst>
      <p:ext uri="{BB962C8B-B14F-4D97-AF65-F5344CB8AC3E}">
        <p14:creationId xmlns:p14="http://schemas.microsoft.com/office/powerpoint/2010/main" val="3603559111"/>
      </p:ext>
    </p:extLst>
  </p:cSld>
  <p:clrMapOvr>
    <a:masterClrMapping/>
  </p:clrMapOvr>
  <p:transition xmlns:p14="http://schemas.microsoft.com/office/powerpoint/2010/mai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2_Title &amp; Bullets">
    <p:spTree>
      <p:nvGrpSpPr>
        <p:cNvPr id="1" name=""/>
        <p:cNvGrpSpPr/>
        <p:nvPr/>
      </p:nvGrpSpPr>
      <p:grpSpPr>
        <a:xfrm>
          <a:off x="0" y="0"/>
          <a:ext cx="0" cy="0"/>
          <a:chOff x="0" y="0"/>
          <a:chExt cx="0" cy="0"/>
        </a:xfrm>
      </p:grpSpPr>
      <p:sp>
        <p:nvSpPr>
          <p:cNvPr id="49" name="Shape 49"/>
          <p:cNvSpPr>
            <a:spLocks noGrp="1"/>
          </p:cNvSpPr>
          <p:nvPr>
            <p:ph type="title"/>
          </p:nvPr>
        </p:nvSpPr>
        <p:spPr>
          <a:xfrm>
            <a:off x="1645295" y="234407"/>
            <a:ext cx="5853410" cy="1138535"/>
          </a:xfrm>
          <a:prstGeom prst="rect">
            <a:avLst/>
          </a:prstGeom>
        </p:spPr>
        <p:txBody>
          <a:bodyPr lIns="26789" tIns="26789" rIns="26789" bIns="26789" anchor="ctr"/>
          <a:lstStyle>
            <a:lvl1pPr algn="ctr" defTabSz="219057">
              <a:defRPr sz="4200">
                <a:latin typeface="+mn-lt"/>
                <a:ea typeface="+mn-ea"/>
                <a:cs typeface="+mn-cs"/>
                <a:sym typeface="Helvetica Light"/>
              </a:defRPr>
            </a:lvl1pPr>
          </a:lstStyle>
          <a:p>
            <a:pPr lvl="0">
              <a:defRPr sz="1800"/>
            </a:pPr>
            <a:r>
              <a:rPr sz="4200"/>
              <a:t>Title Text</a:t>
            </a:r>
          </a:p>
        </p:txBody>
      </p:sp>
      <p:sp>
        <p:nvSpPr>
          <p:cNvPr id="50" name="Shape 50"/>
          <p:cNvSpPr>
            <a:spLocks noGrp="1"/>
          </p:cNvSpPr>
          <p:nvPr>
            <p:ph type="body" idx="1"/>
          </p:nvPr>
        </p:nvSpPr>
        <p:spPr>
          <a:xfrm>
            <a:off x="1645295" y="1372941"/>
            <a:ext cx="5853410" cy="3315147"/>
          </a:xfrm>
          <a:prstGeom prst="rect">
            <a:avLst/>
          </a:prstGeom>
        </p:spPr>
        <p:txBody>
          <a:bodyPr lIns="26789" tIns="26789" rIns="26789" bIns="26789" anchor="ctr"/>
          <a:lstStyle>
            <a:lvl1pPr marL="231492" indent="-231492" defTabSz="219057">
              <a:spcBef>
                <a:spcPts val="1575"/>
              </a:spcBef>
              <a:buFontTx/>
              <a:defRPr>
                <a:solidFill>
                  <a:srgbClr val="000000"/>
                </a:solidFill>
                <a:latin typeface="+mn-lt"/>
                <a:ea typeface="+mn-ea"/>
                <a:cs typeface="+mn-cs"/>
                <a:sym typeface="Helvetica Light"/>
              </a:defRPr>
            </a:lvl1pPr>
            <a:lvl2pPr marL="398168" indent="-231492" defTabSz="219057">
              <a:spcBef>
                <a:spcPts val="1575"/>
              </a:spcBef>
              <a:buFontTx/>
              <a:defRPr>
                <a:solidFill>
                  <a:srgbClr val="000000"/>
                </a:solidFill>
                <a:latin typeface="+mn-lt"/>
                <a:ea typeface="+mn-ea"/>
                <a:cs typeface="+mn-cs"/>
                <a:sym typeface="Helvetica Light"/>
              </a:defRPr>
            </a:lvl2pPr>
            <a:lvl3pPr marL="564843" indent="-231492" defTabSz="219057">
              <a:spcBef>
                <a:spcPts val="1575"/>
              </a:spcBef>
              <a:buFontTx/>
              <a:defRPr>
                <a:solidFill>
                  <a:srgbClr val="000000"/>
                </a:solidFill>
                <a:latin typeface="+mn-lt"/>
                <a:ea typeface="+mn-ea"/>
                <a:cs typeface="+mn-cs"/>
                <a:sym typeface="Helvetica Light"/>
              </a:defRPr>
            </a:lvl3pPr>
            <a:lvl4pPr marL="731519" indent="-231492" defTabSz="219057">
              <a:spcBef>
                <a:spcPts val="1575"/>
              </a:spcBef>
              <a:buFontTx/>
              <a:defRPr>
                <a:solidFill>
                  <a:srgbClr val="000000"/>
                </a:solidFill>
                <a:latin typeface="+mn-lt"/>
                <a:ea typeface="+mn-ea"/>
                <a:cs typeface="+mn-cs"/>
                <a:sym typeface="Helvetica Light"/>
              </a:defRPr>
            </a:lvl4pPr>
            <a:lvl5pPr marL="898193" indent="-231492" defTabSz="219057">
              <a:spcBef>
                <a:spcPts val="1575"/>
              </a:spcBef>
              <a:buFontTx/>
              <a:defRPr>
                <a:solidFill>
                  <a:srgbClr val="000000"/>
                </a:solidFill>
                <a:latin typeface="+mn-lt"/>
                <a:ea typeface="+mn-ea"/>
                <a:cs typeface="+mn-cs"/>
                <a:sym typeface="Helvetica Light"/>
              </a:defRPr>
            </a:lvl5pPr>
          </a:lstStyle>
          <a:p>
            <a:pPr lvl="0">
              <a:defRPr sz="1800"/>
            </a:pPr>
            <a:r>
              <a:rPr sz="1900"/>
              <a:t>Body Level One</a:t>
            </a:r>
          </a:p>
          <a:p>
            <a:pPr lvl="1">
              <a:defRPr sz="1800"/>
            </a:pPr>
            <a:r>
              <a:rPr sz="1900"/>
              <a:t>Body Level Two</a:t>
            </a:r>
          </a:p>
          <a:p>
            <a:pPr lvl="2">
              <a:defRPr sz="1800"/>
            </a:pPr>
            <a:r>
              <a:rPr sz="1900"/>
              <a:t>Body Level Three</a:t>
            </a:r>
          </a:p>
          <a:p>
            <a:pPr lvl="3">
              <a:defRPr sz="1800"/>
            </a:pPr>
            <a:r>
              <a:rPr sz="1900"/>
              <a:t>Body Level Four</a:t>
            </a:r>
          </a:p>
          <a:p>
            <a:pPr lvl="4">
              <a:defRPr sz="1800"/>
            </a:pPr>
            <a:r>
              <a:rPr sz="1900"/>
              <a:t>Body Level Five</a:t>
            </a:r>
          </a:p>
        </p:txBody>
      </p:sp>
    </p:spTree>
    <p:extLst>
      <p:ext uri="{BB962C8B-B14F-4D97-AF65-F5344CB8AC3E}">
        <p14:creationId xmlns:p14="http://schemas.microsoft.com/office/powerpoint/2010/main" val="2791769603"/>
      </p:ext>
    </p:extLst>
  </p:cSld>
  <p:clrMapOvr>
    <a:masterClrMapping/>
  </p:clrMapOvr>
  <p:transition xmlns:p14="http://schemas.microsoft.com/office/powerpoint/2010/mai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2_Title - Center">
    <p:spTree>
      <p:nvGrpSpPr>
        <p:cNvPr id="1" name=""/>
        <p:cNvGrpSpPr/>
        <p:nvPr/>
      </p:nvGrpSpPr>
      <p:grpSpPr>
        <a:xfrm>
          <a:off x="0" y="0"/>
          <a:ext cx="0" cy="0"/>
          <a:chOff x="0" y="0"/>
          <a:chExt cx="0" cy="0"/>
        </a:xfrm>
      </p:grpSpPr>
      <p:sp>
        <p:nvSpPr>
          <p:cNvPr id="52" name="Shape 52"/>
          <p:cNvSpPr>
            <a:spLocks noGrp="1"/>
          </p:cNvSpPr>
          <p:nvPr>
            <p:ph type="title"/>
          </p:nvPr>
        </p:nvSpPr>
        <p:spPr>
          <a:xfrm>
            <a:off x="1812730" y="1701109"/>
            <a:ext cx="5518547" cy="1741289"/>
          </a:xfrm>
          <a:prstGeom prst="rect">
            <a:avLst/>
          </a:prstGeom>
        </p:spPr>
        <p:txBody>
          <a:bodyPr lIns="26789" tIns="26789" rIns="26789" bIns="26789" anchor="ctr"/>
          <a:lstStyle>
            <a:lvl1pPr algn="ctr" defTabSz="219057">
              <a:defRPr sz="4200">
                <a:latin typeface="+mn-lt"/>
                <a:ea typeface="+mn-ea"/>
                <a:cs typeface="+mn-cs"/>
                <a:sym typeface="Helvetica Light"/>
              </a:defRPr>
            </a:lvl1pPr>
          </a:lstStyle>
          <a:p>
            <a:pPr lvl="0">
              <a:defRPr sz="1800"/>
            </a:pPr>
            <a:r>
              <a:rPr sz="4200"/>
              <a:t>Title Text</a:t>
            </a:r>
          </a:p>
        </p:txBody>
      </p:sp>
    </p:spTree>
    <p:extLst>
      <p:ext uri="{BB962C8B-B14F-4D97-AF65-F5344CB8AC3E}">
        <p14:creationId xmlns:p14="http://schemas.microsoft.com/office/powerpoint/2010/main" val="2049672290"/>
      </p:ext>
    </p:extLst>
  </p:cSld>
  <p:clrMapOvr>
    <a:masterClrMapping/>
  </p:clrMapOvr>
  <p:transition xmlns:p14="http://schemas.microsoft.com/office/powerpoint/2010/mai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1_Bullets">
    <p:spTree>
      <p:nvGrpSpPr>
        <p:cNvPr id="1" name=""/>
        <p:cNvGrpSpPr/>
        <p:nvPr/>
      </p:nvGrpSpPr>
      <p:grpSpPr>
        <a:xfrm>
          <a:off x="0" y="0"/>
          <a:ext cx="0" cy="0"/>
          <a:chOff x="0" y="0"/>
          <a:chExt cx="0" cy="0"/>
        </a:xfrm>
      </p:grpSpPr>
      <p:sp>
        <p:nvSpPr>
          <p:cNvPr id="54" name="Shape 54"/>
          <p:cNvSpPr>
            <a:spLocks noGrp="1"/>
          </p:cNvSpPr>
          <p:nvPr>
            <p:ph type="body" idx="1"/>
          </p:nvPr>
        </p:nvSpPr>
        <p:spPr>
          <a:xfrm>
            <a:off x="1645295" y="669730"/>
            <a:ext cx="5853410" cy="3804047"/>
          </a:xfrm>
          <a:prstGeom prst="rect">
            <a:avLst/>
          </a:prstGeom>
        </p:spPr>
        <p:txBody>
          <a:bodyPr lIns="26789" tIns="26789" rIns="26789" bIns="26789" anchor="ctr"/>
          <a:lstStyle>
            <a:lvl1pPr marL="231492" indent="-231492" defTabSz="219057">
              <a:spcBef>
                <a:spcPts val="1575"/>
              </a:spcBef>
              <a:buFontTx/>
              <a:defRPr>
                <a:solidFill>
                  <a:srgbClr val="000000"/>
                </a:solidFill>
                <a:latin typeface="+mn-lt"/>
                <a:ea typeface="+mn-ea"/>
                <a:cs typeface="+mn-cs"/>
                <a:sym typeface="Helvetica Light"/>
              </a:defRPr>
            </a:lvl1pPr>
            <a:lvl2pPr marL="398168" indent="-231492" defTabSz="219057">
              <a:spcBef>
                <a:spcPts val="1575"/>
              </a:spcBef>
              <a:buFontTx/>
              <a:defRPr>
                <a:solidFill>
                  <a:srgbClr val="000000"/>
                </a:solidFill>
                <a:latin typeface="+mn-lt"/>
                <a:ea typeface="+mn-ea"/>
                <a:cs typeface="+mn-cs"/>
                <a:sym typeface="Helvetica Light"/>
              </a:defRPr>
            </a:lvl2pPr>
            <a:lvl3pPr marL="564843" indent="-231492" defTabSz="219057">
              <a:spcBef>
                <a:spcPts val="1575"/>
              </a:spcBef>
              <a:buFontTx/>
              <a:defRPr>
                <a:solidFill>
                  <a:srgbClr val="000000"/>
                </a:solidFill>
                <a:latin typeface="+mn-lt"/>
                <a:ea typeface="+mn-ea"/>
                <a:cs typeface="+mn-cs"/>
                <a:sym typeface="Helvetica Light"/>
              </a:defRPr>
            </a:lvl3pPr>
            <a:lvl4pPr marL="731519" indent="-231492" defTabSz="219057">
              <a:spcBef>
                <a:spcPts val="1575"/>
              </a:spcBef>
              <a:buFontTx/>
              <a:defRPr>
                <a:solidFill>
                  <a:srgbClr val="000000"/>
                </a:solidFill>
                <a:latin typeface="+mn-lt"/>
                <a:ea typeface="+mn-ea"/>
                <a:cs typeface="+mn-cs"/>
                <a:sym typeface="Helvetica Light"/>
              </a:defRPr>
            </a:lvl4pPr>
            <a:lvl5pPr marL="898193" indent="-231492" defTabSz="219057">
              <a:spcBef>
                <a:spcPts val="1575"/>
              </a:spcBef>
              <a:buFontTx/>
              <a:defRPr>
                <a:solidFill>
                  <a:srgbClr val="000000"/>
                </a:solidFill>
                <a:latin typeface="+mn-lt"/>
                <a:ea typeface="+mn-ea"/>
                <a:cs typeface="+mn-cs"/>
                <a:sym typeface="Helvetica Light"/>
              </a:defRPr>
            </a:lvl5pPr>
          </a:lstStyle>
          <a:p>
            <a:pPr lvl="0">
              <a:defRPr sz="1800"/>
            </a:pPr>
            <a:r>
              <a:rPr sz="1900"/>
              <a:t>Body Level One</a:t>
            </a:r>
          </a:p>
          <a:p>
            <a:pPr lvl="1">
              <a:defRPr sz="1800"/>
            </a:pPr>
            <a:r>
              <a:rPr sz="1900"/>
              <a:t>Body Level Two</a:t>
            </a:r>
          </a:p>
          <a:p>
            <a:pPr lvl="2">
              <a:defRPr sz="1800"/>
            </a:pPr>
            <a:r>
              <a:rPr sz="1900"/>
              <a:t>Body Level Three</a:t>
            </a:r>
          </a:p>
          <a:p>
            <a:pPr lvl="3">
              <a:defRPr sz="1800"/>
            </a:pPr>
            <a:r>
              <a:rPr sz="1900"/>
              <a:t>Body Level Four</a:t>
            </a:r>
          </a:p>
          <a:p>
            <a:pPr lvl="4">
              <a:defRPr sz="1800"/>
            </a:pPr>
            <a:r>
              <a:rPr sz="1900"/>
              <a:t>Body Level Five</a:t>
            </a:r>
          </a:p>
        </p:txBody>
      </p:sp>
    </p:spTree>
    <p:extLst>
      <p:ext uri="{BB962C8B-B14F-4D97-AF65-F5344CB8AC3E}">
        <p14:creationId xmlns:p14="http://schemas.microsoft.com/office/powerpoint/2010/main" val="3031067676"/>
      </p:ext>
    </p:extLst>
  </p:cSld>
  <p:clrMapOvr>
    <a:masterClrMapping/>
  </p:clrMapOvr>
  <p:transition xmlns:p14="http://schemas.microsoft.com/office/powerpoint/2010/main" spd="med"/>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lIns="91436" tIns="45718" rIns="91436" bIns="45718"/>
          <a:lstStyle>
            <a:lvl1pPr>
              <a:defRPr sz="900">
                <a:solidFill>
                  <a:schemeClr val="bg1">
                    <a:lumMod val="65000"/>
                  </a:schemeClr>
                </a:solidFill>
              </a:defRPr>
            </a:lvl1pPr>
          </a:lstStyle>
          <a:p>
            <a:pPr defTabSz="457072"/>
            <a:fld id="{ADA07C09-8A41-3B46-A636-3955072BBB4F}" type="slidenum">
              <a:rPr lang="en-US" smtClean="0">
                <a:solidFill>
                  <a:srgbClr val="FFFFFF">
                    <a:lumMod val="65000"/>
                  </a:srgbClr>
                </a:solidFill>
                <a:latin typeface="Helvetica Light"/>
                <a:ea typeface="Helvetica Light"/>
                <a:cs typeface="Helvetica Light"/>
              </a:rPr>
              <a:pPr defTabSz="457072"/>
              <a:t>‹#›</a:t>
            </a:fld>
            <a:endParaRPr lang="en-US">
              <a:solidFill>
                <a:srgbClr val="FFFFFF">
                  <a:lumMod val="65000"/>
                </a:srgbClr>
              </a:solidFill>
              <a:latin typeface="Helvetica Light"/>
              <a:ea typeface="Helvetica Light"/>
              <a:cs typeface="Helvetica Light"/>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8"/>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457072"/>
            <a:endParaRPr lang="en-US">
              <a:solidFill>
                <a:srgbClr val="FFFFFF"/>
              </a:solidFill>
              <a:latin typeface="Helvetica Light"/>
              <a:ea typeface="Helvetica Light"/>
              <a:cs typeface="Helvetica Light"/>
            </a:endParaRPr>
          </a:p>
        </p:txBody>
      </p:sp>
    </p:spTree>
    <p:extLst>
      <p:ext uri="{BB962C8B-B14F-4D97-AF65-F5344CB8AC3E}">
        <p14:creationId xmlns:p14="http://schemas.microsoft.com/office/powerpoint/2010/main" val="367629800"/>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9"/>
            <a:ext cx="841057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896711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18"/>
        <p:cNvGrpSpPr/>
        <p:nvPr/>
      </p:nvGrpSpPr>
      <p:grpSpPr>
        <a:xfrm>
          <a:off x="0" y="0"/>
          <a:ext cx="0" cy="0"/>
          <a:chOff x="0" y="0"/>
          <a:chExt cx="0" cy="0"/>
        </a:xfrm>
      </p:grpSpPr>
      <p:sp>
        <p:nvSpPr>
          <p:cNvPr id="20" name="Shape 20"/>
          <p:cNvSpPr txBox="1">
            <a:spLocks noGrp="1"/>
          </p:cNvSpPr>
          <p:nvPr>
            <p:ph type="ctrTitle"/>
          </p:nvPr>
        </p:nvSpPr>
        <p:spPr>
          <a:xfrm>
            <a:off x="890589" y="1312909"/>
            <a:ext cx="4384145" cy="1006429"/>
          </a:xfrm>
          <a:prstGeom prst="rect">
            <a:avLst/>
          </a:prstGeom>
          <a:noFill/>
          <a:ln>
            <a:noFill/>
          </a:ln>
        </p:spPr>
        <p:txBody>
          <a:bodyPr lIns="91421" tIns="91421" rIns="91421" bIns="91421" anchor="b" anchorCtr="0"/>
          <a:lstStyle>
            <a:lvl1pPr marL="0" marR="0" indent="0" algn="l" rtl="0">
              <a:lnSpc>
                <a:spcPct val="90000"/>
              </a:lnSpc>
              <a:spcBef>
                <a:spcPts val="0"/>
              </a:spcBef>
              <a:buClr>
                <a:srgbClr val="F16F3B"/>
              </a:buClr>
              <a:buFont typeface="Arial"/>
              <a:buNone/>
              <a:defRPr sz="3600" b="1" i="0" u="none" strike="noStrike" cap="none" baseline="0">
                <a:solidFill>
                  <a:schemeClr val="bg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dirty="0"/>
          </a:p>
        </p:txBody>
      </p:sp>
      <p:sp>
        <p:nvSpPr>
          <p:cNvPr id="21" name="Shape 21"/>
          <p:cNvSpPr txBox="1">
            <a:spLocks noGrp="1"/>
          </p:cNvSpPr>
          <p:nvPr>
            <p:ph type="subTitle" idx="1"/>
          </p:nvPr>
        </p:nvSpPr>
        <p:spPr>
          <a:xfrm>
            <a:off x="890587" y="2633383"/>
            <a:ext cx="6048374" cy="369332"/>
          </a:xfrm>
          <a:prstGeom prst="rect">
            <a:avLst/>
          </a:prstGeom>
          <a:noFill/>
          <a:ln>
            <a:noFill/>
          </a:ln>
        </p:spPr>
        <p:txBody>
          <a:bodyPr lIns="91421" tIns="91421" rIns="91421" bIns="91421" anchor="t" anchorCtr="0"/>
          <a:lstStyle>
            <a:lvl1pPr marL="0" marR="0" indent="0" algn="l" rtl="0">
              <a:spcBef>
                <a:spcPts val="0"/>
              </a:spcBef>
              <a:buClr>
                <a:srgbClr val="2C95DD"/>
              </a:buClr>
              <a:buFont typeface="Arial"/>
              <a:buNone/>
              <a:defRPr sz="2400" b="0" i="0" u="none" strike="noStrike" cap="none" baseline="0">
                <a:solidFill>
                  <a:schemeClr val="accent2"/>
                </a:solidFill>
                <a:latin typeface="Arial"/>
                <a:ea typeface="Arial"/>
                <a:cs typeface="Arial"/>
                <a:sym typeface="Arial"/>
              </a:defRPr>
            </a:lvl1pPr>
            <a:lvl2pPr marL="457178" marR="0" indent="0" algn="ctr" rtl="0">
              <a:spcBef>
                <a:spcPts val="480"/>
              </a:spcBef>
              <a:buClr>
                <a:srgbClr val="2C95DD"/>
              </a:buClr>
              <a:buFont typeface="Arial"/>
              <a:buNone/>
              <a:defRPr sz="2400" b="0" i="0" u="none" strike="noStrike" cap="none" baseline="0">
                <a:solidFill>
                  <a:srgbClr val="949494"/>
                </a:solidFill>
                <a:latin typeface="Arial"/>
                <a:ea typeface="Arial"/>
                <a:cs typeface="Arial"/>
                <a:sym typeface="Arial"/>
              </a:defRPr>
            </a:lvl2pPr>
            <a:lvl3pPr marL="914354" marR="0" indent="0" algn="ctr" rtl="0">
              <a:spcBef>
                <a:spcPts val="400"/>
              </a:spcBef>
              <a:buClr>
                <a:srgbClr val="2C95DD"/>
              </a:buClr>
              <a:buFont typeface="Arial"/>
              <a:buNone/>
              <a:defRPr sz="2000" b="0" i="0" u="none" strike="noStrike" cap="none" baseline="0">
                <a:solidFill>
                  <a:srgbClr val="949494"/>
                </a:solidFill>
                <a:latin typeface="Arial"/>
                <a:ea typeface="Arial"/>
                <a:cs typeface="Arial"/>
                <a:sym typeface="Arial"/>
              </a:defRPr>
            </a:lvl3pPr>
            <a:lvl4pPr marL="1371532"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4pPr>
            <a:lvl5pPr marL="1828708"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5pPr>
            <a:lvl6pPr marL="2285886"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6pPr>
            <a:lvl7pPr marL="2743062"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7pPr>
            <a:lvl8pPr marL="320024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8pPr>
            <a:lvl9pPr marL="3657417"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9pPr>
          </a:lstStyle>
          <a:p>
            <a:endParaRPr dirty="0"/>
          </a:p>
        </p:txBody>
      </p:sp>
      <p:sp>
        <p:nvSpPr>
          <p:cNvPr id="22" name="Shape 22"/>
          <p:cNvSpPr txBox="1">
            <a:spLocks noGrp="1"/>
          </p:cNvSpPr>
          <p:nvPr>
            <p:ph type="body" idx="2"/>
          </p:nvPr>
        </p:nvSpPr>
        <p:spPr>
          <a:xfrm>
            <a:off x="908582" y="3710101"/>
            <a:ext cx="5026550" cy="276998"/>
          </a:xfrm>
          <a:prstGeom prst="rect">
            <a:avLst/>
          </a:prstGeom>
          <a:noFill/>
          <a:ln>
            <a:noFill/>
          </a:ln>
        </p:spPr>
        <p:txBody>
          <a:bodyPr lIns="91421" tIns="91421" rIns="91421" bIns="91421" anchor="t" anchorCtr="0"/>
          <a:lstStyle>
            <a:lvl1pPr rtl="0">
              <a:spcBef>
                <a:spcPts val="0"/>
              </a:spcBef>
              <a:buClr>
                <a:srgbClr val="7F7F7F"/>
              </a:buClr>
              <a:buFont typeface="Arial"/>
              <a:buNone/>
              <a:defRPr sz="1800" b="0" i="0" u="none" strike="noStrike" cap="none" baseline="0">
                <a:solidFill>
                  <a:srgbClr val="7F7F7F"/>
                </a:solidFill>
                <a:latin typeface="Arial"/>
                <a:ea typeface="Arial"/>
                <a:cs typeface="Arial"/>
                <a:sym typeface="Arial"/>
              </a:defRPr>
            </a:lvl1pPr>
            <a:lvl2pPr rtl="0">
              <a:spcBef>
                <a:spcPts val="0"/>
              </a:spcBef>
              <a:defRPr sz="2400">
                <a:solidFill>
                  <a:schemeClr val="dk1"/>
                </a:solidFill>
              </a:defRPr>
            </a:lvl2pPr>
            <a:lvl3pPr rtl="0">
              <a:spcBef>
                <a:spcPts val="0"/>
              </a:spcBef>
              <a:defRPr sz="2000">
                <a:solidFill>
                  <a:schemeClr val="dk1"/>
                </a:solidFill>
              </a:defRPr>
            </a:lvl3pPr>
            <a:lvl4pPr rtl="0">
              <a:spcBef>
                <a:spcPts val="0"/>
              </a:spcBef>
              <a:defRPr sz="1800">
                <a:solidFill>
                  <a:schemeClr val="dk1"/>
                </a:solidFill>
              </a:defRPr>
            </a:lvl4pPr>
            <a:lvl5pPr rtl="0">
              <a:spcBef>
                <a:spcPts val="0"/>
              </a:spcBef>
              <a:defRPr sz="1800">
                <a:solidFill>
                  <a:schemeClr val="dk1"/>
                </a:solidFil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074192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1789228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31214368"/>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6309234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35307946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366712" y="785814"/>
            <a:ext cx="8410574" cy="346219"/>
          </a:xfrm>
          <a:prstGeom prst="rect">
            <a:avLst/>
          </a:prstGeom>
          <a:noFill/>
          <a:ln>
            <a:noFill/>
          </a:ln>
        </p:spPr>
        <p:txBody>
          <a:bodyPr lIns="91421" tIns="91421" rIns="91421" bIns="91421"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178" indent="0" rtl="0">
              <a:spcBef>
                <a:spcPts val="0"/>
              </a:spcBef>
              <a:buNone/>
              <a:defRPr sz="2000" b="1"/>
            </a:lvl2pPr>
            <a:lvl3pPr marL="914354" indent="0" rtl="0">
              <a:spcBef>
                <a:spcPts val="0"/>
              </a:spcBef>
              <a:buNone/>
              <a:defRPr sz="1800" b="1"/>
            </a:lvl3pPr>
            <a:lvl4pPr marL="1371532" indent="0" rtl="0">
              <a:spcBef>
                <a:spcPts val="0"/>
              </a:spcBef>
              <a:buNone/>
              <a:defRPr sz="1600" b="1"/>
            </a:lvl4pPr>
            <a:lvl5pPr marL="1828708" indent="0" rtl="0">
              <a:spcBef>
                <a:spcPts val="0"/>
              </a:spcBef>
              <a:buNone/>
              <a:defRPr sz="1600" b="1"/>
            </a:lvl5pPr>
            <a:lvl6pPr marL="2285886" indent="0" rtl="0">
              <a:spcBef>
                <a:spcPts val="0"/>
              </a:spcBef>
              <a:buFont typeface="Arial"/>
              <a:buNone/>
              <a:defRPr sz="1600" b="1"/>
            </a:lvl6pPr>
            <a:lvl7pPr marL="2743062" indent="0" rtl="0">
              <a:spcBef>
                <a:spcPts val="0"/>
              </a:spcBef>
              <a:buFont typeface="Arial"/>
              <a:buNone/>
              <a:defRPr sz="1600" b="1"/>
            </a:lvl7pPr>
            <a:lvl8pPr marL="3200240" indent="0" rtl="0">
              <a:spcBef>
                <a:spcPts val="0"/>
              </a:spcBef>
              <a:buFont typeface="Arial"/>
              <a:buNone/>
              <a:defRPr sz="1600" b="1"/>
            </a:lvl8pPr>
            <a:lvl9pPr marL="3657417" indent="0" rtl="0">
              <a:spcBef>
                <a:spcPts val="0"/>
              </a:spcBef>
              <a:buFont typeface="Arial"/>
              <a:buNone/>
              <a:defRPr sz="1600" b="1"/>
            </a:lvl9pPr>
          </a:lstStyle>
          <a:p>
            <a:endParaRPr/>
          </a:p>
        </p:txBody>
      </p:sp>
      <p:sp>
        <p:nvSpPr>
          <p:cNvPr id="41" name="Shape 41"/>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366714" y="1419225"/>
            <a:ext cx="8410574" cy="3038475"/>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285163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366713" y="1074739"/>
            <a:ext cx="403246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744823" y="1074739"/>
            <a:ext cx="403246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78848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1"/>
          </p:nvPr>
        </p:nvSpPr>
        <p:spPr>
          <a:xfrm>
            <a:off x="366713" y="1074739"/>
            <a:ext cx="841057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69441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4"/>
            <a:ext cx="8410574" cy="346219"/>
          </a:xfrm>
          <a:prstGeom prst="rect">
            <a:avLst/>
          </a:prstGeom>
          <a:noFill/>
          <a:ln>
            <a:noFill/>
          </a:ln>
        </p:spPr>
        <p:txBody>
          <a:bodyPr lIns="91421" tIns="91421" rIns="91421" bIns="91421"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178" indent="0" rtl="0">
              <a:spcBef>
                <a:spcPts val="0"/>
              </a:spcBef>
              <a:buNone/>
              <a:defRPr sz="2000" b="1"/>
            </a:lvl2pPr>
            <a:lvl3pPr marL="914354" indent="0" rtl="0">
              <a:spcBef>
                <a:spcPts val="0"/>
              </a:spcBef>
              <a:buNone/>
              <a:defRPr sz="1800" b="1"/>
            </a:lvl3pPr>
            <a:lvl4pPr marL="1371532" indent="0" rtl="0">
              <a:spcBef>
                <a:spcPts val="0"/>
              </a:spcBef>
              <a:buNone/>
              <a:defRPr sz="1600" b="1"/>
            </a:lvl4pPr>
            <a:lvl5pPr marL="1828708" indent="0" rtl="0">
              <a:spcBef>
                <a:spcPts val="0"/>
              </a:spcBef>
              <a:buNone/>
              <a:defRPr sz="1600" b="1"/>
            </a:lvl5pPr>
            <a:lvl6pPr marL="2285886" indent="0" rtl="0">
              <a:spcBef>
                <a:spcPts val="0"/>
              </a:spcBef>
              <a:buFont typeface="Arial"/>
              <a:buNone/>
              <a:defRPr sz="1600" b="1"/>
            </a:lvl6pPr>
            <a:lvl7pPr marL="2743062" indent="0" rtl="0">
              <a:spcBef>
                <a:spcPts val="0"/>
              </a:spcBef>
              <a:buFont typeface="Arial"/>
              <a:buNone/>
              <a:defRPr sz="1600" b="1"/>
            </a:lvl7pPr>
            <a:lvl8pPr marL="3200240" indent="0" rtl="0">
              <a:spcBef>
                <a:spcPts val="0"/>
              </a:spcBef>
              <a:buFont typeface="Arial"/>
              <a:buNone/>
              <a:defRPr sz="1600" b="1"/>
            </a:lvl8pPr>
            <a:lvl9pPr marL="3657417"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107881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3"/>
        <p:cNvGrpSpPr/>
        <p:nvPr/>
      </p:nvGrpSpPr>
      <p:grpSpPr>
        <a:xfrm>
          <a:off x="0" y="0"/>
          <a:ext cx="0" cy="0"/>
          <a:chOff x="0" y="0"/>
          <a:chExt cx="0" cy="0"/>
        </a:xfrm>
      </p:grpSpPr>
      <p:sp>
        <p:nvSpPr>
          <p:cNvPr id="44" name="Shape 44"/>
          <p:cNvSpPr/>
          <p:nvPr/>
        </p:nvSpPr>
        <p:spPr>
          <a:xfrm>
            <a:off x="0" y="2"/>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1" tIns="45698" rIns="91421" bIns="45698" anchor="ctr" anchorCtr="0">
            <a:noAutofit/>
          </a:bodyPr>
          <a:lstStyle/>
          <a:p>
            <a:pPr algn="ctr"/>
            <a:endParaRPr kern="0">
              <a:solidFill>
                <a:srgbClr val="FFFFFF"/>
              </a:solidFill>
              <a:latin typeface="Arial"/>
              <a:ea typeface="Arial"/>
              <a:cs typeface="Arial"/>
              <a:sym typeface="Arial"/>
              <a:rtl val="0"/>
            </a:endParaRPr>
          </a:p>
        </p:txBody>
      </p:sp>
      <p:sp>
        <p:nvSpPr>
          <p:cNvPr id="45" name="Shape 45"/>
          <p:cNvSpPr/>
          <p:nvPr/>
        </p:nvSpPr>
        <p:spPr>
          <a:xfrm>
            <a:off x="0" y="4629150"/>
            <a:ext cx="9144000" cy="385762"/>
          </a:xfrm>
          <a:prstGeom prst="rect">
            <a:avLst/>
          </a:prstGeom>
          <a:solidFill>
            <a:srgbClr val="00786E"/>
          </a:solidFill>
          <a:ln>
            <a:noFill/>
          </a:ln>
        </p:spPr>
        <p:txBody>
          <a:bodyPr lIns="91421" tIns="45698" rIns="91421" bIns="45698" anchor="ctr" anchorCtr="0">
            <a:noAutofit/>
          </a:bodyPr>
          <a:lstStyle/>
          <a:p>
            <a:endParaRPr kern="0">
              <a:solidFill>
                <a:srgbClr val="FFFFFF"/>
              </a:solidFill>
              <a:latin typeface="Arial"/>
              <a:ea typeface="Arial"/>
              <a:cs typeface="Arial"/>
              <a:sym typeface="Arial"/>
              <a:rtl val="0"/>
            </a:endParaRPr>
          </a:p>
        </p:txBody>
      </p:sp>
      <p:sp>
        <p:nvSpPr>
          <p:cNvPr id="46" name="Shape 46"/>
          <p:cNvSpPr txBox="1"/>
          <p:nvPr/>
        </p:nvSpPr>
        <p:spPr>
          <a:xfrm flipH="1">
            <a:off x="8553452" y="5021496"/>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kern="0">
                <a:solidFill>
                  <a:srgbClr val="7F7F7F"/>
                </a:solidFill>
                <a:latin typeface="Arial"/>
                <a:ea typeface="Arial"/>
                <a:cs typeface="Arial"/>
                <a:sym typeface="Arial"/>
                <a:rtl val="0"/>
              </a:rPr>
              <a:pPr algn="r">
                <a:buSzPct val="25000"/>
              </a:pPr>
              <a:t>‹#›</a:t>
            </a:fld>
            <a:endParaRPr lang="en-US" sz="800" kern="0">
              <a:solidFill>
                <a:srgbClr val="7F7F7F"/>
              </a:solidFill>
              <a:latin typeface="Arial"/>
              <a:ea typeface="Arial"/>
              <a:cs typeface="Arial"/>
              <a:sym typeface="Arial"/>
              <a:rtl val="0"/>
            </a:endParaRPr>
          </a:p>
        </p:txBody>
      </p:sp>
      <p:sp>
        <p:nvSpPr>
          <p:cNvPr id="47" name="Shape 47"/>
          <p:cNvSpPr txBox="1"/>
          <p:nvPr/>
        </p:nvSpPr>
        <p:spPr>
          <a:xfrm>
            <a:off x="366712" y="5018448"/>
            <a:ext cx="2274886" cy="100026"/>
          </a:xfrm>
          <a:prstGeom prst="rect">
            <a:avLst/>
          </a:prstGeom>
          <a:noFill/>
          <a:ln>
            <a:noFill/>
          </a:ln>
        </p:spPr>
        <p:txBody>
          <a:bodyPr lIns="0" tIns="0" rIns="0" bIns="0" anchor="t" anchorCtr="0">
            <a:noAutofit/>
          </a:bodyPr>
          <a:lstStyle/>
          <a:p>
            <a:pPr>
              <a:buSzPct val="25000"/>
            </a:pPr>
            <a:r>
              <a:rPr lang="en-US" sz="600" kern="0">
                <a:solidFill>
                  <a:srgbClr val="7F7F7F"/>
                </a:solidFill>
                <a:latin typeface="Arial"/>
                <a:ea typeface="Arial"/>
                <a:cs typeface="Arial"/>
                <a:sym typeface="Arial"/>
                <a:rtl val="0"/>
              </a:rPr>
              <a:t>© Copyright 2015 Pivotal. All rights reserved.</a:t>
            </a:r>
          </a:p>
        </p:txBody>
      </p:sp>
      <p:sp>
        <p:nvSpPr>
          <p:cNvPr id="48" name="Shape 48"/>
          <p:cNvSpPr txBox="1">
            <a:spLocks noGrp="1"/>
          </p:cNvSpPr>
          <p:nvPr>
            <p:ph type="ctrTitle"/>
          </p:nvPr>
        </p:nvSpPr>
        <p:spPr>
          <a:xfrm>
            <a:off x="670454" y="1674285"/>
            <a:ext cx="6048376" cy="1354217"/>
          </a:xfrm>
          <a:prstGeom prst="rect">
            <a:avLst/>
          </a:prstGeom>
          <a:noFill/>
          <a:ln>
            <a:noFill/>
          </a:ln>
          <a:effectLst>
            <a:reflection stA="50000" endPos="75000" dist="12700" dir="5400000" sy="-100000" algn="bl" rotWithShape="0"/>
          </a:effectLst>
        </p:spPr>
        <p:txBody>
          <a:bodyPr lIns="91421" tIns="91421" rIns="91421" bIns="91421" anchor="b" anchorCtr="0"/>
          <a:lstStyle>
            <a:lvl1pPr marL="0" marR="0" indent="0" algn="l" rtl="0">
              <a:lnSpc>
                <a:spcPct val="90000"/>
              </a:lnSpc>
              <a:spcBef>
                <a:spcPts val="0"/>
              </a:spcBef>
              <a:buClr>
                <a:schemeClr val="dk2"/>
              </a:buClr>
              <a:buFont typeface="Arial"/>
              <a:buNone/>
              <a:defRPr sz="9600" b="0" i="0" u="none" strike="noStrike" cap="none" baseline="0">
                <a:solidFill>
                  <a:schemeClr val="dk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49" name="Shape 49"/>
          <p:cNvPicPr preferRelativeResize="0"/>
          <p:nvPr/>
        </p:nvPicPr>
        <p:blipFill rotWithShape="1">
          <a:blip r:embed="rId2">
            <a:alphaModFix/>
          </a:blip>
          <a:srcRect/>
          <a:stretch/>
        </p:blipFill>
        <p:spPr>
          <a:xfrm>
            <a:off x="7941732" y="4713966"/>
            <a:ext cx="957261" cy="219454"/>
          </a:xfrm>
          <a:prstGeom prst="rect">
            <a:avLst/>
          </a:prstGeom>
          <a:noFill/>
          <a:ln>
            <a:noFill/>
          </a:ln>
        </p:spPr>
      </p:pic>
    </p:spTree>
    <p:extLst>
      <p:ext uri="{BB962C8B-B14F-4D97-AF65-F5344CB8AC3E}">
        <p14:creationId xmlns:p14="http://schemas.microsoft.com/office/powerpoint/2010/main" val="27954443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ivotal Title Slide">
    <p:bg>
      <p:bgPr>
        <a:solidFill>
          <a:schemeClr val="accent1"/>
        </a:solidFill>
        <a:effectLst/>
      </p:bgPr>
    </p:bg>
    <p:spTree>
      <p:nvGrpSpPr>
        <p:cNvPr id="1" name="Shape 11"/>
        <p:cNvGrpSpPr/>
        <p:nvPr/>
      </p:nvGrpSpPr>
      <p:grpSpPr>
        <a:xfrm>
          <a:off x="0" y="0"/>
          <a:ext cx="0" cy="0"/>
          <a:chOff x="0" y="0"/>
          <a:chExt cx="0" cy="0"/>
        </a:xfrm>
      </p:grpSpPr>
      <p:sp>
        <p:nvSpPr>
          <p:cNvPr id="12" name="Shape 12"/>
          <p:cNvSpPr/>
          <p:nvPr/>
        </p:nvSpPr>
        <p:spPr>
          <a:xfrm>
            <a:off x="0" y="2"/>
            <a:ext cx="9232900" cy="5143499"/>
          </a:xfrm>
          <a:prstGeom prst="rect">
            <a:avLst/>
          </a:prstGeom>
          <a:solidFill>
            <a:schemeClr val="bg2"/>
          </a:solidFill>
          <a:ln>
            <a:noFill/>
          </a:ln>
        </p:spPr>
        <p:txBody>
          <a:bodyPr lIns="91421" tIns="45698" rIns="91421" bIns="45698" anchor="ctr" anchorCtr="0">
            <a:noAutofit/>
          </a:bodyPr>
          <a:lstStyle/>
          <a:p>
            <a:pPr algn="ctr"/>
            <a:endParaRPr kern="0">
              <a:solidFill>
                <a:srgbClr val="FFFFFF"/>
              </a:solidFill>
              <a:latin typeface="Arial"/>
              <a:ea typeface="Arial"/>
              <a:cs typeface="Arial"/>
              <a:sym typeface="Arial"/>
              <a:rtl val="0"/>
            </a:endParaRPr>
          </a:p>
        </p:txBody>
      </p:sp>
      <p:sp>
        <p:nvSpPr>
          <p:cNvPr id="13" name="Shape 13"/>
          <p:cNvSpPr txBox="1"/>
          <p:nvPr/>
        </p:nvSpPr>
        <p:spPr>
          <a:xfrm>
            <a:off x="1676400" y="2984502"/>
            <a:ext cx="5689600" cy="446275"/>
          </a:xfrm>
          <a:prstGeom prst="rect">
            <a:avLst/>
          </a:prstGeom>
          <a:noFill/>
          <a:ln>
            <a:noFill/>
          </a:ln>
        </p:spPr>
        <p:txBody>
          <a:bodyPr lIns="91421" tIns="45698" rIns="91421" bIns="45698" anchor="t" anchorCtr="0">
            <a:noAutofit/>
          </a:bodyPr>
          <a:lstStyle/>
          <a:p>
            <a:pPr algn="ctr">
              <a:buSzPct val="25000"/>
            </a:pPr>
            <a:r>
              <a:rPr lang="en-US" sz="2300" kern="0" dirty="0">
                <a:solidFill>
                  <a:srgbClr val="FFFFFF"/>
                </a:solidFill>
                <a:latin typeface="Arial"/>
                <a:ea typeface="Arial"/>
                <a:cs typeface="Arial"/>
                <a:sym typeface="Arial"/>
                <a:rtl val="0"/>
              </a:rPr>
              <a:t>BUILT FOR THE SPEED OF BUSINESS</a:t>
            </a:r>
          </a:p>
        </p:txBody>
      </p:sp>
      <p:pic>
        <p:nvPicPr>
          <p:cNvPr id="14" name="Shape 14"/>
          <p:cNvPicPr preferRelativeResize="0"/>
          <p:nvPr/>
        </p:nvPicPr>
        <p:blipFill rotWithShape="1">
          <a:blip r:embed="rId2">
            <a:alphaModFix/>
          </a:blip>
          <a:srcRect r="5547"/>
          <a:stretch/>
        </p:blipFill>
        <p:spPr>
          <a:xfrm>
            <a:off x="1948133" y="1490367"/>
            <a:ext cx="5189266" cy="1259180"/>
          </a:xfrm>
          <a:prstGeom prst="rect">
            <a:avLst/>
          </a:prstGeom>
          <a:noFill/>
          <a:ln>
            <a:noFill/>
          </a:ln>
        </p:spPr>
      </p:pic>
    </p:spTree>
    <p:extLst>
      <p:ext uri="{BB962C8B-B14F-4D97-AF65-F5344CB8AC3E}">
        <p14:creationId xmlns:p14="http://schemas.microsoft.com/office/powerpoint/2010/main" val="444628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 name="Shape 17"/>
          <p:cNvSpPr txBox="1">
            <a:spLocks noGrp="1"/>
          </p:cNvSpPr>
          <p:nvPr>
            <p:ph type="body" idx="1"/>
          </p:nvPr>
        </p:nvSpPr>
        <p:spPr>
          <a:xfrm>
            <a:off x="366713" y="1074739"/>
            <a:ext cx="841057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2546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Shape 18"/>
        <p:cNvGrpSpPr/>
        <p:nvPr/>
      </p:nvGrpSpPr>
      <p:grpSpPr>
        <a:xfrm>
          <a:off x="0" y="0"/>
          <a:ext cx="0" cy="0"/>
          <a:chOff x="0" y="0"/>
          <a:chExt cx="0" cy="0"/>
        </a:xfrm>
      </p:grpSpPr>
      <p:sp>
        <p:nvSpPr>
          <p:cNvPr id="20" name="Shape 20"/>
          <p:cNvSpPr txBox="1">
            <a:spLocks noGrp="1"/>
          </p:cNvSpPr>
          <p:nvPr>
            <p:ph type="ctrTitle"/>
          </p:nvPr>
        </p:nvSpPr>
        <p:spPr>
          <a:xfrm>
            <a:off x="890589" y="1312909"/>
            <a:ext cx="4384145" cy="1006429"/>
          </a:xfrm>
          <a:prstGeom prst="rect">
            <a:avLst/>
          </a:prstGeom>
          <a:noFill/>
          <a:ln>
            <a:noFill/>
          </a:ln>
        </p:spPr>
        <p:txBody>
          <a:bodyPr lIns="91421" tIns="91421" rIns="91421" bIns="91421" anchor="b" anchorCtr="0"/>
          <a:lstStyle>
            <a:lvl1pPr marL="0" marR="0" indent="0" algn="l" rtl="0">
              <a:lnSpc>
                <a:spcPct val="90000"/>
              </a:lnSpc>
              <a:spcBef>
                <a:spcPts val="0"/>
              </a:spcBef>
              <a:buClr>
                <a:srgbClr val="F16F3B"/>
              </a:buClr>
              <a:buFont typeface="Arial"/>
              <a:buNone/>
              <a:defRPr sz="3600" b="1" i="0" u="none" strike="noStrike" cap="none" baseline="0">
                <a:solidFill>
                  <a:schemeClr val="bg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1" name="Shape 21"/>
          <p:cNvSpPr txBox="1">
            <a:spLocks noGrp="1"/>
          </p:cNvSpPr>
          <p:nvPr>
            <p:ph type="subTitle" idx="1"/>
          </p:nvPr>
        </p:nvSpPr>
        <p:spPr>
          <a:xfrm>
            <a:off x="890587" y="2633383"/>
            <a:ext cx="6048374" cy="369332"/>
          </a:xfrm>
          <a:prstGeom prst="rect">
            <a:avLst/>
          </a:prstGeom>
          <a:noFill/>
          <a:ln>
            <a:noFill/>
          </a:ln>
        </p:spPr>
        <p:txBody>
          <a:bodyPr lIns="91421" tIns="91421" rIns="91421" bIns="91421" anchor="t" anchorCtr="0"/>
          <a:lstStyle>
            <a:lvl1pPr marL="0" marR="0" indent="0" algn="l" rtl="0">
              <a:spcBef>
                <a:spcPts val="0"/>
              </a:spcBef>
              <a:buClr>
                <a:srgbClr val="2C95DD"/>
              </a:buClr>
              <a:buFont typeface="Arial"/>
              <a:buNone/>
              <a:defRPr sz="2400" b="0" i="0" u="none" strike="noStrike" cap="none" baseline="0">
                <a:solidFill>
                  <a:schemeClr val="accent2"/>
                </a:solidFill>
                <a:latin typeface="Arial"/>
                <a:ea typeface="Arial"/>
                <a:cs typeface="Arial"/>
                <a:sym typeface="Arial"/>
              </a:defRPr>
            </a:lvl1pPr>
            <a:lvl2pPr marL="457178" marR="0" indent="0" algn="ctr" rtl="0">
              <a:spcBef>
                <a:spcPts val="480"/>
              </a:spcBef>
              <a:buClr>
                <a:srgbClr val="2C95DD"/>
              </a:buClr>
              <a:buFont typeface="Arial"/>
              <a:buNone/>
              <a:defRPr sz="2400" b="0" i="0" u="none" strike="noStrike" cap="none" baseline="0">
                <a:solidFill>
                  <a:srgbClr val="949494"/>
                </a:solidFill>
                <a:latin typeface="Arial"/>
                <a:ea typeface="Arial"/>
                <a:cs typeface="Arial"/>
                <a:sym typeface="Arial"/>
              </a:defRPr>
            </a:lvl2pPr>
            <a:lvl3pPr marL="914354" marR="0" indent="0" algn="ctr" rtl="0">
              <a:spcBef>
                <a:spcPts val="400"/>
              </a:spcBef>
              <a:buClr>
                <a:srgbClr val="2C95DD"/>
              </a:buClr>
              <a:buFont typeface="Arial"/>
              <a:buNone/>
              <a:defRPr sz="2000" b="0" i="0" u="none" strike="noStrike" cap="none" baseline="0">
                <a:solidFill>
                  <a:srgbClr val="949494"/>
                </a:solidFill>
                <a:latin typeface="Arial"/>
                <a:ea typeface="Arial"/>
                <a:cs typeface="Arial"/>
                <a:sym typeface="Arial"/>
              </a:defRPr>
            </a:lvl3pPr>
            <a:lvl4pPr marL="1371532"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4pPr>
            <a:lvl5pPr marL="1828708"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5pPr>
            <a:lvl6pPr marL="2285886"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6pPr>
            <a:lvl7pPr marL="2743062"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7pPr>
            <a:lvl8pPr marL="320024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8pPr>
            <a:lvl9pPr marL="3657417"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9pPr>
          </a:lstStyle>
          <a:p>
            <a:endParaRPr/>
          </a:p>
        </p:txBody>
      </p:sp>
      <p:sp>
        <p:nvSpPr>
          <p:cNvPr id="22" name="Shape 22"/>
          <p:cNvSpPr txBox="1">
            <a:spLocks noGrp="1"/>
          </p:cNvSpPr>
          <p:nvPr>
            <p:ph type="body" idx="2"/>
          </p:nvPr>
        </p:nvSpPr>
        <p:spPr>
          <a:xfrm>
            <a:off x="908582" y="3267649"/>
            <a:ext cx="5026550" cy="276998"/>
          </a:xfrm>
          <a:prstGeom prst="rect">
            <a:avLst/>
          </a:prstGeom>
          <a:noFill/>
          <a:ln>
            <a:noFill/>
          </a:ln>
        </p:spPr>
        <p:txBody>
          <a:bodyPr lIns="91421" tIns="91421" rIns="91421" bIns="91421" anchor="t" anchorCtr="0"/>
          <a:lstStyle>
            <a:lvl1pPr rtl="0">
              <a:spcBef>
                <a:spcPts val="0"/>
              </a:spcBef>
              <a:buClr>
                <a:srgbClr val="7F7F7F"/>
              </a:buClr>
              <a:buFont typeface="Arial"/>
              <a:buNone/>
              <a:defRPr sz="1800" b="0" i="0" u="none" strike="noStrike" cap="none" baseline="0">
                <a:solidFill>
                  <a:srgbClr val="7F7F7F"/>
                </a:solidFill>
                <a:latin typeface="Arial"/>
                <a:ea typeface="Arial"/>
                <a:cs typeface="Arial"/>
                <a:sym typeface="Arial"/>
              </a:defRPr>
            </a:lvl1pPr>
            <a:lvl2pPr rtl="0">
              <a:spcBef>
                <a:spcPts val="0"/>
              </a:spcBef>
              <a:defRPr sz="2400">
                <a:solidFill>
                  <a:schemeClr val="dk1"/>
                </a:solidFill>
              </a:defRPr>
            </a:lvl2pPr>
            <a:lvl3pPr rtl="0">
              <a:spcBef>
                <a:spcPts val="0"/>
              </a:spcBef>
              <a:defRPr sz="2000">
                <a:solidFill>
                  <a:schemeClr val="dk1"/>
                </a:solidFill>
              </a:defRPr>
            </a:lvl3pPr>
            <a:lvl4pPr rtl="0">
              <a:spcBef>
                <a:spcPts val="0"/>
              </a:spcBef>
              <a:defRPr sz="1800">
                <a:solidFill>
                  <a:schemeClr val="dk1"/>
                </a:solidFill>
              </a:defRPr>
            </a:lvl4pPr>
            <a:lvl5pPr rtl="0">
              <a:spcBef>
                <a:spcPts val="0"/>
              </a:spcBef>
              <a:defRPr sz="1800">
                <a:solidFill>
                  <a:schemeClr val="dk1"/>
                </a:solidFil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017538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786040411"/>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4"/>
            <a:ext cx="8410574" cy="346219"/>
          </a:xfrm>
          <a:prstGeom prst="rect">
            <a:avLst/>
          </a:prstGeom>
          <a:noFill/>
          <a:ln>
            <a:noFill/>
          </a:ln>
        </p:spPr>
        <p:txBody>
          <a:bodyPr lIns="91421" tIns="91421" rIns="91421" bIns="91421"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178" indent="0" rtl="0">
              <a:spcBef>
                <a:spcPts val="0"/>
              </a:spcBef>
              <a:buNone/>
              <a:defRPr sz="2000" b="1"/>
            </a:lvl2pPr>
            <a:lvl3pPr marL="914354" indent="0" rtl="0">
              <a:spcBef>
                <a:spcPts val="0"/>
              </a:spcBef>
              <a:buNone/>
              <a:defRPr sz="1800" b="1"/>
            </a:lvl3pPr>
            <a:lvl4pPr marL="1371532" indent="0" rtl="0">
              <a:spcBef>
                <a:spcPts val="0"/>
              </a:spcBef>
              <a:buNone/>
              <a:defRPr sz="1600" b="1"/>
            </a:lvl4pPr>
            <a:lvl5pPr marL="1828708" indent="0" rtl="0">
              <a:spcBef>
                <a:spcPts val="0"/>
              </a:spcBef>
              <a:buNone/>
              <a:defRPr sz="1600" b="1"/>
            </a:lvl5pPr>
            <a:lvl6pPr marL="2285886" indent="0" rtl="0">
              <a:spcBef>
                <a:spcPts val="0"/>
              </a:spcBef>
              <a:buFont typeface="Arial"/>
              <a:buNone/>
              <a:defRPr sz="1600" b="1"/>
            </a:lvl6pPr>
            <a:lvl7pPr marL="2743062" indent="0" rtl="0">
              <a:spcBef>
                <a:spcPts val="0"/>
              </a:spcBef>
              <a:buFont typeface="Arial"/>
              <a:buNone/>
              <a:defRPr sz="1600" b="1"/>
            </a:lvl7pPr>
            <a:lvl8pPr marL="3200240" indent="0" rtl="0">
              <a:spcBef>
                <a:spcPts val="0"/>
              </a:spcBef>
              <a:buFont typeface="Arial"/>
              <a:buNone/>
              <a:defRPr sz="1600" b="1"/>
            </a:lvl8pPr>
            <a:lvl9pPr marL="3657417"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76666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60847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Divider 1">
    <p:spTree>
      <p:nvGrpSpPr>
        <p:cNvPr id="1" name="Shape 32"/>
        <p:cNvGrpSpPr/>
        <p:nvPr/>
      </p:nvGrpSpPr>
      <p:grpSpPr>
        <a:xfrm>
          <a:off x="0" y="0"/>
          <a:ext cx="0" cy="0"/>
          <a:chOff x="0" y="0"/>
          <a:chExt cx="0" cy="0"/>
        </a:xfrm>
      </p:grpSpPr>
      <p:sp>
        <p:nvSpPr>
          <p:cNvPr id="33" name="Shape 33"/>
          <p:cNvSpPr/>
          <p:nvPr/>
        </p:nvSpPr>
        <p:spPr>
          <a:xfrm>
            <a:off x="0" y="2"/>
            <a:ext cx="9144000" cy="2168501"/>
          </a:xfrm>
          <a:prstGeom prst="rect">
            <a:avLst/>
          </a:prstGeom>
          <a:gradFill>
            <a:gsLst>
              <a:gs pos="0">
                <a:schemeClr val="lt1"/>
              </a:gs>
              <a:gs pos="100000">
                <a:srgbClr val="BFBFBF">
                  <a:alpha val="60784"/>
                </a:srgbClr>
              </a:gs>
            </a:gsLst>
            <a:lin ang="16200000" scaled="0"/>
          </a:gradFill>
          <a:ln>
            <a:noFill/>
          </a:ln>
        </p:spPr>
        <p:txBody>
          <a:bodyPr lIns="91421" tIns="45698" rIns="91421" bIns="45698" anchor="ctr" anchorCtr="0">
            <a:noAutofit/>
          </a:bodyPr>
          <a:lstStyle/>
          <a:p>
            <a:pPr algn="ctr"/>
            <a:endParaRPr kern="0">
              <a:solidFill>
                <a:srgbClr val="4D4D4D"/>
              </a:solidFill>
              <a:latin typeface="Arial"/>
              <a:ea typeface="Arial"/>
              <a:cs typeface="Arial"/>
              <a:sym typeface="Arial"/>
              <a:rtl val="0"/>
            </a:endParaRPr>
          </a:p>
        </p:txBody>
      </p:sp>
      <p:sp>
        <p:nvSpPr>
          <p:cNvPr id="34" name="Shape 34"/>
          <p:cNvSpPr txBox="1">
            <a:spLocks noGrp="1"/>
          </p:cNvSpPr>
          <p:nvPr>
            <p:ph type="ctrTitle"/>
          </p:nvPr>
        </p:nvSpPr>
        <p:spPr>
          <a:xfrm>
            <a:off x="2728911" y="1006879"/>
            <a:ext cx="6048376" cy="1218794"/>
          </a:xfrm>
          <a:prstGeom prst="rect">
            <a:avLst/>
          </a:prstGeom>
          <a:noFill/>
          <a:ln>
            <a:noFill/>
          </a:ln>
        </p:spPr>
        <p:txBody>
          <a:bodyPr lIns="91421" tIns="91421" rIns="91421" bIns="91421" anchor="b" anchorCtr="0"/>
          <a:lstStyle>
            <a:lvl1pPr marL="0" marR="0" indent="0" algn="l" rtl="0">
              <a:lnSpc>
                <a:spcPct val="90000"/>
              </a:lnSpc>
              <a:spcBef>
                <a:spcPts val="0"/>
              </a:spcBef>
              <a:buClr>
                <a:schemeClr val="dk2"/>
              </a:buClr>
              <a:buFont typeface="Arial"/>
              <a:buNone/>
              <a:defRPr sz="4400" b="0" i="0" u="none" strike="noStrike" cap="none" baseline="0">
                <a:solidFill>
                  <a:schemeClr val="dk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5" name="Shape 35"/>
          <p:cNvSpPr txBox="1">
            <a:spLocks noGrp="1"/>
          </p:cNvSpPr>
          <p:nvPr>
            <p:ph type="subTitle" idx="1"/>
          </p:nvPr>
        </p:nvSpPr>
        <p:spPr>
          <a:xfrm>
            <a:off x="2728913" y="2455863"/>
            <a:ext cx="6048374" cy="1901704"/>
          </a:xfrm>
          <a:prstGeom prst="rect">
            <a:avLst/>
          </a:prstGeom>
          <a:noFill/>
          <a:ln>
            <a:noFill/>
          </a:ln>
        </p:spPr>
        <p:txBody>
          <a:bodyPr lIns="91421" tIns="91421" rIns="91421" bIns="91421" anchor="t" anchorCtr="0"/>
          <a:lstStyle>
            <a:lvl1pPr marL="0" marR="0" indent="0" algn="l" rtl="0">
              <a:spcBef>
                <a:spcPts val="600"/>
              </a:spcBef>
              <a:buClr>
                <a:srgbClr val="2C95DD"/>
              </a:buClr>
              <a:buFont typeface="Arial"/>
              <a:buNone/>
              <a:defRPr sz="2800" b="0" i="0" u="none" strike="noStrike" cap="none" baseline="0">
                <a:solidFill>
                  <a:schemeClr val="dk1"/>
                </a:solidFill>
                <a:latin typeface="Arial"/>
                <a:ea typeface="Arial"/>
                <a:cs typeface="Arial"/>
                <a:sym typeface="Arial"/>
              </a:defRPr>
            </a:lvl1pPr>
            <a:lvl2pPr marL="457178" marR="0" indent="0" algn="ctr" rtl="0">
              <a:spcBef>
                <a:spcPts val="480"/>
              </a:spcBef>
              <a:buClr>
                <a:srgbClr val="2C95DD"/>
              </a:buClr>
              <a:buFont typeface="Arial"/>
              <a:buNone/>
              <a:defRPr sz="2400" b="0" i="0" u="none" strike="noStrike" cap="none" baseline="0">
                <a:solidFill>
                  <a:srgbClr val="949494"/>
                </a:solidFill>
                <a:latin typeface="Arial"/>
                <a:ea typeface="Arial"/>
                <a:cs typeface="Arial"/>
                <a:sym typeface="Arial"/>
              </a:defRPr>
            </a:lvl2pPr>
            <a:lvl3pPr marL="914354" marR="0" indent="0" algn="ctr" rtl="0">
              <a:spcBef>
                <a:spcPts val="400"/>
              </a:spcBef>
              <a:buClr>
                <a:srgbClr val="2C95DD"/>
              </a:buClr>
              <a:buFont typeface="Arial"/>
              <a:buNone/>
              <a:defRPr sz="2000" b="0" i="0" u="none" strike="noStrike" cap="none" baseline="0">
                <a:solidFill>
                  <a:srgbClr val="949494"/>
                </a:solidFill>
                <a:latin typeface="Arial"/>
                <a:ea typeface="Arial"/>
                <a:cs typeface="Arial"/>
                <a:sym typeface="Arial"/>
              </a:defRPr>
            </a:lvl3pPr>
            <a:lvl4pPr marL="1371532"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4pPr>
            <a:lvl5pPr marL="1828708"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5pPr>
            <a:lvl6pPr marL="2285886"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6pPr>
            <a:lvl7pPr marL="2743062"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7pPr>
            <a:lvl8pPr marL="320024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8pPr>
            <a:lvl9pPr marL="3657417"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9pPr>
          </a:lstStyle>
          <a:p>
            <a:endParaRPr/>
          </a:p>
        </p:txBody>
      </p:sp>
    </p:spTree>
    <p:extLst>
      <p:ext uri="{BB962C8B-B14F-4D97-AF65-F5344CB8AC3E}">
        <p14:creationId xmlns:p14="http://schemas.microsoft.com/office/powerpoint/2010/main" val="291548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3807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Footer bar only">
    <p:bg>
      <p:bgPr>
        <a:solidFill>
          <a:schemeClr val="lt1"/>
        </a:solid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126690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2_Title with Subtitle and Conten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366712" y="785814"/>
            <a:ext cx="8410574" cy="346219"/>
          </a:xfrm>
          <a:prstGeom prst="rect">
            <a:avLst/>
          </a:prstGeom>
          <a:noFill/>
          <a:ln>
            <a:noFill/>
          </a:ln>
        </p:spPr>
        <p:txBody>
          <a:bodyPr lIns="91421" tIns="91421" rIns="91421" bIns="91421"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178" indent="0" rtl="0">
              <a:spcBef>
                <a:spcPts val="0"/>
              </a:spcBef>
              <a:buNone/>
              <a:defRPr sz="2000" b="1"/>
            </a:lvl2pPr>
            <a:lvl3pPr marL="914354" indent="0" rtl="0">
              <a:spcBef>
                <a:spcPts val="0"/>
              </a:spcBef>
              <a:buNone/>
              <a:defRPr sz="1800" b="1"/>
            </a:lvl3pPr>
            <a:lvl4pPr marL="1371532" indent="0" rtl="0">
              <a:spcBef>
                <a:spcPts val="0"/>
              </a:spcBef>
              <a:buNone/>
              <a:defRPr sz="1600" b="1"/>
            </a:lvl4pPr>
            <a:lvl5pPr marL="1828708" indent="0" rtl="0">
              <a:spcBef>
                <a:spcPts val="0"/>
              </a:spcBef>
              <a:buNone/>
              <a:defRPr sz="1600" b="1"/>
            </a:lvl5pPr>
            <a:lvl6pPr marL="2285886" indent="0" rtl="0">
              <a:spcBef>
                <a:spcPts val="0"/>
              </a:spcBef>
              <a:buFont typeface="Arial"/>
              <a:buNone/>
              <a:defRPr sz="1600" b="1"/>
            </a:lvl6pPr>
            <a:lvl7pPr marL="2743062" indent="0" rtl="0">
              <a:spcBef>
                <a:spcPts val="0"/>
              </a:spcBef>
              <a:buFont typeface="Arial"/>
              <a:buNone/>
              <a:defRPr sz="1600" b="1"/>
            </a:lvl7pPr>
            <a:lvl8pPr marL="3200240" indent="0" rtl="0">
              <a:spcBef>
                <a:spcPts val="0"/>
              </a:spcBef>
              <a:buFont typeface="Arial"/>
              <a:buNone/>
              <a:defRPr sz="1600" b="1"/>
            </a:lvl8pPr>
            <a:lvl9pPr marL="3657417" indent="0" rtl="0">
              <a:spcBef>
                <a:spcPts val="0"/>
              </a:spcBef>
              <a:buFont typeface="Arial"/>
              <a:buNone/>
              <a:defRPr sz="1600" b="1"/>
            </a:lvl9pPr>
          </a:lstStyle>
          <a:p>
            <a:endParaRPr/>
          </a:p>
        </p:txBody>
      </p:sp>
      <p:sp>
        <p:nvSpPr>
          <p:cNvPr id="41" name="Shape 41"/>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366714" y="1419225"/>
            <a:ext cx="8410574" cy="3038475"/>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3190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Divider 3 -Large Text">
    <p:spTree>
      <p:nvGrpSpPr>
        <p:cNvPr id="1" name="Shape 43"/>
        <p:cNvGrpSpPr/>
        <p:nvPr/>
      </p:nvGrpSpPr>
      <p:grpSpPr>
        <a:xfrm>
          <a:off x="0" y="0"/>
          <a:ext cx="0" cy="0"/>
          <a:chOff x="0" y="0"/>
          <a:chExt cx="0" cy="0"/>
        </a:xfrm>
      </p:grpSpPr>
      <p:sp>
        <p:nvSpPr>
          <p:cNvPr id="44" name="Shape 44"/>
          <p:cNvSpPr/>
          <p:nvPr/>
        </p:nvSpPr>
        <p:spPr>
          <a:xfrm>
            <a:off x="0" y="2"/>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1" tIns="45698" rIns="91421" bIns="45698" anchor="ctr" anchorCtr="0">
            <a:noAutofit/>
          </a:bodyPr>
          <a:lstStyle/>
          <a:p>
            <a:pPr algn="ctr"/>
            <a:endParaRPr kern="0">
              <a:solidFill>
                <a:srgbClr val="FFFFFF"/>
              </a:solidFill>
              <a:latin typeface="Arial"/>
              <a:ea typeface="Arial"/>
              <a:cs typeface="Arial"/>
              <a:sym typeface="Arial"/>
              <a:rtl val="0"/>
            </a:endParaRPr>
          </a:p>
        </p:txBody>
      </p:sp>
      <p:sp>
        <p:nvSpPr>
          <p:cNvPr id="45" name="Shape 45"/>
          <p:cNvSpPr/>
          <p:nvPr/>
        </p:nvSpPr>
        <p:spPr>
          <a:xfrm>
            <a:off x="0" y="4629150"/>
            <a:ext cx="9144000" cy="385762"/>
          </a:xfrm>
          <a:prstGeom prst="rect">
            <a:avLst/>
          </a:prstGeom>
          <a:solidFill>
            <a:srgbClr val="00786E"/>
          </a:solidFill>
          <a:ln>
            <a:noFill/>
          </a:ln>
        </p:spPr>
        <p:txBody>
          <a:bodyPr lIns="91421" tIns="45698" rIns="91421" bIns="45698" anchor="ctr" anchorCtr="0">
            <a:noAutofit/>
          </a:bodyPr>
          <a:lstStyle/>
          <a:p>
            <a:endParaRPr kern="0">
              <a:solidFill>
                <a:srgbClr val="FFFFFF"/>
              </a:solidFill>
              <a:latin typeface="Arial"/>
              <a:ea typeface="Arial"/>
              <a:cs typeface="Arial"/>
              <a:sym typeface="Arial"/>
              <a:rtl val="0"/>
            </a:endParaRPr>
          </a:p>
        </p:txBody>
      </p:sp>
      <p:sp>
        <p:nvSpPr>
          <p:cNvPr id="46" name="Shape 46"/>
          <p:cNvSpPr txBox="1"/>
          <p:nvPr/>
        </p:nvSpPr>
        <p:spPr>
          <a:xfrm flipH="1">
            <a:off x="8553452" y="5021496"/>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kern="0">
                <a:solidFill>
                  <a:srgbClr val="7F7F7F"/>
                </a:solidFill>
                <a:latin typeface="Arial"/>
                <a:ea typeface="Arial"/>
                <a:cs typeface="Arial"/>
                <a:sym typeface="Arial"/>
                <a:rtl val="0"/>
              </a:rPr>
              <a:pPr algn="r">
                <a:buSzPct val="25000"/>
              </a:pPr>
              <a:t>‹#›</a:t>
            </a:fld>
            <a:endParaRPr lang="en-US" sz="800" kern="0">
              <a:solidFill>
                <a:srgbClr val="7F7F7F"/>
              </a:solidFill>
              <a:latin typeface="Arial"/>
              <a:ea typeface="Arial"/>
              <a:cs typeface="Arial"/>
              <a:sym typeface="Arial"/>
              <a:rtl val="0"/>
            </a:endParaRPr>
          </a:p>
        </p:txBody>
      </p:sp>
      <p:sp>
        <p:nvSpPr>
          <p:cNvPr id="47" name="Shape 47"/>
          <p:cNvSpPr txBox="1"/>
          <p:nvPr/>
        </p:nvSpPr>
        <p:spPr>
          <a:xfrm>
            <a:off x="366712" y="5018448"/>
            <a:ext cx="2274886" cy="100026"/>
          </a:xfrm>
          <a:prstGeom prst="rect">
            <a:avLst/>
          </a:prstGeom>
          <a:noFill/>
          <a:ln>
            <a:noFill/>
          </a:ln>
        </p:spPr>
        <p:txBody>
          <a:bodyPr lIns="0" tIns="0" rIns="0" bIns="0" anchor="t" anchorCtr="0">
            <a:noAutofit/>
          </a:bodyPr>
          <a:lstStyle/>
          <a:p>
            <a:pPr>
              <a:buSzPct val="25000"/>
            </a:pPr>
            <a:r>
              <a:rPr lang="en-US" sz="600" kern="0">
                <a:solidFill>
                  <a:srgbClr val="7F7F7F"/>
                </a:solidFill>
                <a:latin typeface="Arial"/>
                <a:ea typeface="Arial"/>
                <a:cs typeface="Arial"/>
                <a:sym typeface="Arial"/>
                <a:rtl val="0"/>
              </a:rPr>
              <a:t>© Copyright 2015 Pivotal. All rights reserved.</a:t>
            </a:r>
          </a:p>
        </p:txBody>
      </p:sp>
      <p:sp>
        <p:nvSpPr>
          <p:cNvPr id="48" name="Shape 48"/>
          <p:cNvSpPr txBox="1">
            <a:spLocks noGrp="1"/>
          </p:cNvSpPr>
          <p:nvPr>
            <p:ph type="ctrTitle"/>
          </p:nvPr>
        </p:nvSpPr>
        <p:spPr>
          <a:xfrm>
            <a:off x="670454" y="1674285"/>
            <a:ext cx="6048376" cy="1354217"/>
          </a:xfrm>
          <a:prstGeom prst="rect">
            <a:avLst/>
          </a:prstGeom>
          <a:noFill/>
          <a:ln>
            <a:noFill/>
          </a:ln>
          <a:effectLst>
            <a:reflection stA="50000" endPos="75000" dist="12700" dir="5400000" sy="-100000" algn="bl" rotWithShape="0"/>
          </a:effectLst>
        </p:spPr>
        <p:txBody>
          <a:bodyPr lIns="91421" tIns="91421" rIns="91421" bIns="91421" anchor="b" anchorCtr="0"/>
          <a:lstStyle>
            <a:lvl1pPr marL="0" marR="0" indent="0" algn="l" rtl="0">
              <a:lnSpc>
                <a:spcPct val="90000"/>
              </a:lnSpc>
              <a:spcBef>
                <a:spcPts val="0"/>
              </a:spcBef>
              <a:buClr>
                <a:schemeClr val="dk2"/>
              </a:buClr>
              <a:buFont typeface="Arial"/>
              <a:buNone/>
              <a:defRPr sz="9600" b="0" i="0" u="none" strike="noStrike" cap="none" baseline="0">
                <a:solidFill>
                  <a:schemeClr val="dk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49" name="Shape 49"/>
          <p:cNvPicPr preferRelativeResize="0"/>
          <p:nvPr/>
        </p:nvPicPr>
        <p:blipFill rotWithShape="1">
          <a:blip r:embed="rId2">
            <a:alphaModFix/>
          </a:blip>
          <a:srcRect/>
          <a:stretch/>
        </p:blipFill>
        <p:spPr>
          <a:xfrm>
            <a:off x="7941732" y="4713966"/>
            <a:ext cx="957261" cy="219454"/>
          </a:xfrm>
          <a:prstGeom prst="rect">
            <a:avLst/>
          </a:prstGeom>
          <a:noFill/>
          <a:ln>
            <a:noFill/>
          </a:ln>
        </p:spPr>
      </p:pic>
    </p:spTree>
    <p:extLst>
      <p:ext uri="{BB962C8B-B14F-4D97-AF65-F5344CB8AC3E}">
        <p14:creationId xmlns:p14="http://schemas.microsoft.com/office/powerpoint/2010/main" val="3063814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Two Columns">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366713" y="1074739"/>
            <a:ext cx="403246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744823" y="1074739"/>
            <a:ext cx="403246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504610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_Title and Content, no circles">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1"/>
          </p:nvPr>
        </p:nvSpPr>
        <p:spPr>
          <a:xfrm>
            <a:off x="366713" y="1074739"/>
            <a:ext cx="8410574"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51197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Content, graphic area on left">
    <p:spTree>
      <p:nvGrpSpPr>
        <p:cNvPr id="1" name="Shape 57"/>
        <p:cNvGrpSpPr/>
        <p:nvPr/>
      </p:nvGrpSpPr>
      <p:grpSpPr>
        <a:xfrm>
          <a:off x="0" y="0"/>
          <a:ext cx="0" cy="0"/>
          <a:chOff x="0" y="0"/>
          <a:chExt cx="0" cy="0"/>
        </a:xfrm>
      </p:grpSpPr>
      <p:sp>
        <p:nvSpPr>
          <p:cNvPr id="58" name="Shape 58"/>
          <p:cNvSpPr>
            <a:spLocks noGrp="1"/>
          </p:cNvSpPr>
          <p:nvPr>
            <p:ph type="pic" idx="2"/>
          </p:nvPr>
        </p:nvSpPr>
        <p:spPr>
          <a:xfrm>
            <a:off x="366713" y="1074739"/>
            <a:ext cx="2073274" cy="3382961"/>
          </a:xfrm>
          <a:prstGeom prst="rect">
            <a:avLst/>
          </a:prstGeom>
          <a:noFill/>
          <a:ln>
            <a:noFill/>
          </a:ln>
        </p:spPr>
        <p:txBody>
          <a:bodyPr lIns="91421" tIns="91421" rIns="91421" bIns="91421" anchor="t" anchorCtr="0"/>
          <a:lstStyle>
            <a:lvl1pPr marL="0" marR="0" indent="0" algn="l" rtl="0">
              <a:spcBef>
                <a:spcPts val="0"/>
              </a:spcBef>
              <a:buClr>
                <a:schemeClr val="dk1"/>
              </a:buClr>
              <a:buFont typeface="Verdana"/>
              <a:buNone/>
              <a:defRPr sz="1600" b="0" i="0" u="none" strike="noStrike" cap="none" baseline="0">
                <a:solidFill>
                  <a:schemeClr val="dk1"/>
                </a:solidFill>
                <a:latin typeface="Verdana"/>
                <a:ea typeface="Verdana"/>
                <a:cs typeface="Verdana"/>
                <a:sym typeface="Verdana"/>
              </a:defRPr>
            </a:lvl1pPr>
            <a:lvl2pPr marL="457178" marR="0" indent="0" algn="l" rtl="0">
              <a:spcBef>
                <a:spcPts val="0"/>
              </a:spcBef>
              <a:buClr>
                <a:schemeClr val="dk1"/>
              </a:buClr>
              <a:buFont typeface="Arial"/>
              <a:buNone/>
              <a:defRPr sz="2800" b="0" i="0" u="none" strike="noStrike" cap="none" baseline="0">
                <a:solidFill>
                  <a:schemeClr val="dk1"/>
                </a:solidFill>
                <a:latin typeface="Arial"/>
                <a:ea typeface="Arial"/>
                <a:cs typeface="Arial"/>
                <a:sym typeface="Arial"/>
              </a:defRPr>
            </a:lvl2pPr>
            <a:lvl3pPr marL="914354" marR="0" indent="0" algn="l" rtl="0">
              <a:spcBef>
                <a:spcPts val="0"/>
              </a:spcBef>
              <a:buClr>
                <a:schemeClr val="dk1"/>
              </a:buClr>
              <a:buFont typeface="Arial"/>
              <a:buNone/>
              <a:defRPr sz="2400" b="0" i="0" u="none" strike="noStrike" cap="none" baseline="0">
                <a:solidFill>
                  <a:schemeClr val="dk1"/>
                </a:solidFill>
                <a:latin typeface="Arial"/>
                <a:ea typeface="Arial"/>
                <a:cs typeface="Arial"/>
                <a:sym typeface="Arial"/>
              </a:defRPr>
            </a:lvl3pPr>
            <a:lvl4pPr marL="1371532"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4pPr>
            <a:lvl5pPr marL="1828708"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5pPr>
            <a:lvl6pPr marL="2285886"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6pPr>
            <a:lvl7pPr marL="2743062"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7pPr>
            <a:lvl8pPr marL="320024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8pPr>
            <a:lvl9pPr marL="3657417"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9pPr>
          </a:lstStyle>
          <a:p>
            <a:endParaRPr/>
          </a:p>
        </p:txBody>
      </p:sp>
      <p:sp>
        <p:nvSpPr>
          <p:cNvPr id="59" name="Shape 59"/>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1"/>
          </p:nvPr>
        </p:nvSpPr>
        <p:spPr>
          <a:xfrm>
            <a:off x="2728913" y="1074739"/>
            <a:ext cx="6048376" cy="3382961"/>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0029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6048301"/>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ubtitle, and Content with graphic area at left">
    <p:spTree>
      <p:nvGrpSpPr>
        <p:cNvPr id="1" name="Shape 61"/>
        <p:cNvGrpSpPr/>
        <p:nvPr/>
      </p:nvGrpSpPr>
      <p:grpSpPr>
        <a:xfrm>
          <a:off x="0" y="0"/>
          <a:ext cx="0" cy="0"/>
          <a:chOff x="0" y="0"/>
          <a:chExt cx="0" cy="0"/>
        </a:xfrm>
      </p:grpSpPr>
      <p:sp>
        <p:nvSpPr>
          <p:cNvPr id="62" name="Shape 62"/>
          <p:cNvSpPr>
            <a:spLocks noGrp="1"/>
          </p:cNvSpPr>
          <p:nvPr>
            <p:ph type="pic" idx="2"/>
          </p:nvPr>
        </p:nvSpPr>
        <p:spPr>
          <a:xfrm>
            <a:off x="366713" y="1419225"/>
            <a:ext cx="2073274" cy="3038475"/>
          </a:xfrm>
          <a:prstGeom prst="rect">
            <a:avLst/>
          </a:prstGeom>
          <a:noFill/>
          <a:ln>
            <a:noFill/>
          </a:ln>
        </p:spPr>
        <p:txBody>
          <a:bodyPr lIns="91421" tIns="91421" rIns="91421" bIns="91421" anchor="t" anchorCtr="0"/>
          <a:lstStyle>
            <a:lvl1pPr marL="0" marR="0" indent="0" algn="l" rtl="0">
              <a:spcBef>
                <a:spcPts val="0"/>
              </a:spcBef>
              <a:buClr>
                <a:schemeClr val="dk1"/>
              </a:buClr>
              <a:buFont typeface="Arial"/>
              <a:buNone/>
              <a:defRPr sz="1600" b="0" i="0" u="none" strike="noStrike" cap="none" baseline="0">
                <a:solidFill>
                  <a:schemeClr val="dk1"/>
                </a:solidFill>
                <a:latin typeface="Arial"/>
                <a:ea typeface="Arial"/>
                <a:cs typeface="Arial"/>
                <a:sym typeface="Arial"/>
              </a:defRPr>
            </a:lvl1pPr>
            <a:lvl2pPr marL="457178" marR="0" indent="0" algn="l" rtl="0">
              <a:spcBef>
                <a:spcPts val="0"/>
              </a:spcBef>
              <a:buClr>
                <a:schemeClr val="dk1"/>
              </a:buClr>
              <a:buFont typeface="Arial"/>
              <a:buNone/>
              <a:defRPr sz="2800" b="0" i="0" u="none" strike="noStrike" cap="none" baseline="0">
                <a:solidFill>
                  <a:schemeClr val="dk1"/>
                </a:solidFill>
                <a:latin typeface="Arial"/>
                <a:ea typeface="Arial"/>
                <a:cs typeface="Arial"/>
                <a:sym typeface="Arial"/>
              </a:defRPr>
            </a:lvl2pPr>
            <a:lvl3pPr marL="914354" marR="0" indent="0" algn="l" rtl="0">
              <a:spcBef>
                <a:spcPts val="0"/>
              </a:spcBef>
              <a:buClr>
                <a:schemeClr val="dk1"/>
              </a:buClr>
              <a:buFont typeface="Arial"/>
              <a:buNone/>
              <a:defRPr sz="2400" b="0" i="0" u="none" strike="noStrike" cap="none" baseline="0">
                <a:solidFill>
                  <a:schemeClr val="dk1"/>
                </a:solidFill>
                <a:latin typeface="Arial"/>
                <a:ea typeface="Arial"/>
                <a:cs typeface="Arial"/>
                <a:sym typeface="Arial"/>
              </a:defRPr>
            </a:lvl3pPr>
            <a:lvl4pPr marL="1371532"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4pPr>
            <a:lvl5pPr marL="1828708"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5pPr>
            <a:lvl6pPr marL="2285886"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6pPr>
            <a:lvl7pPr marL="2743062"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7pPr>
            <a:lvl8pPr marL="320024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8pPr>
            <a:lvl9pPr marL="3657417"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body" idx="1"/>
          </p:nvPr>
        </p:nvSpPr>
        <p:spPr>
          <a:xfrm>
            <a:off x="366712" y="785814"/>
            <a:ext cx="8410574" cy="346219"/>
          </a:xfrm>
          <a:prstGeom prst="rect">
            <a:avLst/>
          </a:prstGeom>
          <a:noFill/>
          <a:ln>
            <a:noFill/>
          </a:ln>
        </p:spPr>
        <p:txBody>
          <a:bodyPr lIns="91421" tIns="91421" rIns="91421" bIns="91421"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178" indent="0" rtl="0">
              <a:spcBef>
                <a:spcPts val="0"/>
              </a:spcBef>
              <a:buNone/>
              <a:defRPr sz="2000" b="1"/>
            </a:lvl2pPr>
            <a:lvl3pPr marL="914354" indent="0" rtl="0">
              <a:spcBef>
                <a:spcPts val="0"/>
              </a:spcBef>
              <a:buNone/>
              <a:defRPr sz="1800" b="1"/>
            </a:lvl3pPr>
            <a:lvl4pPr marL="1371532" indent="0" rtl="0">
              <a:spcBef>
                <a:spcPts val="0"/>
              </a:spcBef>
              <a:buNone/>
              <a:defRPr sz="1600" b="1"/>
            </a:lvl4pPr>
            <a:lvl5pPr marL="1828708" indent="0" rtl="0">
              <a:spcBef>
                <a:spcPts val="0"/>
              </a:spcBef>
              <a:buNone/>
              <a:defRPr sz="1600" b="1"/>
            </a:lvl5pPr>
            <a:lvl6pPr marL="2285886" indent="0" rtl="0">
              <a:spcBef>
                <a:spcPts val="0"/>
              </a:spcBef>
              <a:buFont typeface="Arial"/>
              <a:buNone/>
              <a:defRPr sz="1600" b="1"/>
            </a:lvl6pPr>
            <a:lvl7pPr marL="2743062" indent="0" rtl="0">
              <a:spcBef>
                <a:spcPts val="0"/>
              </a:spcBef>
              <a:buFont typeface="Arial"/>
              <a:buNone/>
              <a:defRPr sz="1600" b="1"/>
            </a:lvl7pPr>
            <a:lvl8pPr marL="3200240" indent="0" rtl="0">
              <a:spcBef>
                <a:spcPts val="0"/>
              </a:spcBef>
              <a:buFont typeface="Arial"/>
              <a:buNone/>
              <a:defRPr sz="1600" b="1"/>
            </a:lvl8pPr>
            <a:lvl9pPr marL="3657417" indent="0" rtl="0">
              <a:spcBef>
                <a:spcPts val="0"/>
              </a:spcBef>
              <a:buFont typeface="Arial"/>
              <a:buNone/>
              <a:defRPr sz="1600" b="1"/>
            </a:lvl9pPr>
          </a:lstStyle>
          <a:p>
            <a:endParaRPr/>
          </a:p>
        </p:txBody>
      </p:sp>
      <p:sp>
        <p:nvSpPr>
          <p:cNvPr id="65" name="Shape 65"/>
          <p:cNvSpPr txBox="1">
            <a:spLocks noGrp="1"/>
          </p:cNvSpPr>
          <p:nvPr>
            <p:ph type="body" idx="3"/>
          </p:nvPr>
        </p:nvSpPr>
        <p:spPr>
          <a:xfrm>
            <a:off x="2728913" y="1419225"/>
            <a:ext cx="6048376" cy="3038475"/>
          </a:xfrm>
          <a:prstGeom prst="rect">
            <a:avLst/>
          </a:prstGeom>
          <a:noFill/>
          <a:ln>
            <a:noFill/>
          </a:ln>
        </p:spPr>
        <p:txBody>
          <a:bodyPr lIns="91421" tIns="91421" rIns="91421" bIns="91421"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856" indent="-21112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590272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ck background">
    <p:spTree>
      <p:nvGrpSpPr>
        <p:cNvPr id="1" name="Shape 66"/>
        <p:cNvGrpSpPr/>
        <p:nvPr/>
      </p:nvGrpSpPr>
      <p:grpSpPr>
        <a:xfrm>
          <a:off x="0" y="0"/>
          <a:ext cx="0" cy="0"/>
          <a:chOff x="0" y="0"/>
          <a:chExt cx="0" cy="0"/>
        </a:xfrm>
      </p:grpSpPr>
      <p:sp>
        <p:nvSpPr>
          <p:cNvPr id="67" name="Shape 67"/>
          <p:cNvSpPr/>
          <p:nvPr/>
        </p:nvSpPr>
        <p:spPr>
          <a:xfrm>
            <a:off x="0" y="2"/>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1" tIns="45698" rIns="91421" bIns="45698" anchor="ctr" anchorCtr="0">
            <a:noAutofit/>
          </a:bodyPr>
          <a:lstStyle/>
          <a:p>
            <a:pPr algn="ctr"/>
            <a:endParaRPr kern="0">
              <a:solidFill>
                <a:srgbClr val="FFFFFF"/>
              </a:solidFill>
              <a:latin typeface="Arial"/>
              <a:ea typeface="Arial"/>
              <a:cs typeface="Arial"/>
              <a:sym typeface="Arial"/>
              <a:rtl val="0"/>
            </a:endParaRPr>
          </a:p>
        </p:txBody>
      </p:sp>
      <p:sp>
        <p:nvSpPr>
          <p:cNvPr id="68" name="Shape 68"/>
          <p:cNvSpPr/>
          <p:nvPr/>
        </p:nvSpPr>
        <p:spPr>
          <a:xfrm>
            <a:off x="0" y="4629150"/>
            <a:ext cx="9144000" cy="385762"/>
          </a:xfrm>
          <a:prstGeom prst="rect">
            <a:avLst/>
          </a:prstGeom>
          <a:solidFill>
            <a:srgbClr val="00786E"/>
          </a:solidFill>
          <a:ln>
            <a:noFill/>
          </a:ln>
        </p:spPr>
        <p:txBody>
          <a:bodyPr lIns="91421" tIns="45698" rIns="91421" bIns="45698" anchor="ctr" anchorCtr="0">
            <a:noAutofit/>
          </a:bodyPr>
          <a:lstStyle/>
          <a:p>
            <a:endParaRPr kern="0">
              <a:solidFill>
                <a:srgbClr val="FFFFFF"/>
              </a:solidFill>
              <a:latin typeface="Arial"/>
              <a:ea typeface="Arial"/>
              <a:cs typeface="Arial"/>
              <a:sym typeface="Arial"/>
              <a:rtl val="0"/>
            </a:endParaRPr>
          </a:p>
        </p:txBody>
      </p:sp>
      <p:sp>
        <p:nvSpPr>
          <p:cNvPr id="69" name="Shape 69"/>
          <p:cNvSpPr txBox="1"/>
          <p:nvPr/>
        </p:nvSpPr>
        <p:spPr>
          <a:xfrm flipH="1">
            <a:off x="8553452" y="5021496"/>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kern="0">
                <a:solidFill>
                  <a:srgbClr val="7F7F7F"/>
                </a:solidFill>
                <a:latin typeface="Arial"/>
                <a:ea typeface="Arial"/>
                <a:cs typeface="Arial"/>
                <a:sym typeface="Arial"/>
                <a:rtl val="0"/>
              </a:rPr>
              <a:pPr algn="r">
                <a:buSzPct val="25000"/>
              </a:pPr>
              <a:t>‹#›</a:t>
            </a:fld>
            <a:endParaRPr lang="en-US" sz="800" kern="0">
              <a:solidFill>
                <a:srgbClr val="7F7F7F"/>
              </a:solidFill>
              <a:latin typeface="Arial"/>
              <a:ea typeface="Arial"/>
              <a:cs typeface="Arial"/>
              <a:sym typeface="Arial"/>
              <a:rtl val="0"/>
            </a:endParaRPr>
          </a:p>
        </p:txBody>
      </p:sp>
      <p:sp>
        <p:nvSpPr>
          <p:cNvPr id="70" name="Shape 70"/>
          <p:cNvSpPr txBox="1"/>
          <p:nvPr/>
        </p:nvSpPr>
        <p:spPr>
          <a:xfrm>
            <a:off x="366712" y="5018448"/>
            <a:ext cx="2274886" cy="100026"/>
          </a:xfrm>
          <a:prstGeom prst="rect">
            <a:avLst/>
          </a:prstGeom>
          <a:noFill/>
          <a:ln>
            <a:noFill/>
          </a:ln>
        </p:spPr>
        <p:txBody>
          <a:bodyPr lIns="0" tIns="0" rIns="0" bIns="0" anchor="t" anchorCtr="0">
            <a:noAutofit/>
          </a:bodyPr>
          <a:lstStyle/>
          <a:p>
            <a:pPr>
              <a:buSzPct val="25000"/>
            </a:pPr>
            <a:r>
              <a:rPr lang="en-US" sz="600" kern="0">
                <a:solidFill>
                  <a:srgbClr val="7F7F7F"/>
                </a:solidFill>
                <a:latin typeface="Arial"/>
                <a:ea typeface="Arial"/>
                <a:cs typeface="Arial"/>
                <a:sym typeface="Arial"/>
                <a:rtl val="0"/>
              </a:rPr>
              <a:t>© Copyright 2014 Pivotal. All rights reserved.</a:t>
            </a:r>
          </a:p>
        </p:txBody>
      </p:sp>
      <p:pic>
        <p:nvPicPr>
          <p:cNvPr id="71" name="Shape 71"/>
          <p:cNvPicPr preferRelativeResize="0"/>
          <p:nvPr/>
        </p:nvPicPr>
        <p:blipFill rotWithShape="1">
          <a:blip r:embed="rId2">
            <a:alphaModFix/>
          </a:blip>
          <a:srcRect/>
          <a:stretch/>
        </p:blipFill>
        <p:spPr>
          <a:xfrm>
            <a:off x="7941732" y="4713966"/>
            <a:ext cx="957261" cy="219454"/>
          </a:xfrm>
          <a:prstGeom prst="rect">
            <a:avLst/>
          </a:prstGeom>
          <a:noFill/>
          <a:ln>
            <a:noFill/>
          </a:ln>
        </p:spPr>
      </p:pic>
    </p:spTree>
    <p:extLst>
      <p:ext uri="{BB962C8B-B14F-4D97-AF65-F5344CB8AC3E}">
        <p14:creationId xmlns:p14="http://schemas.microsoft.com/office/powerpoint/2010/main" val="91919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0"/>
            <a:ext cx="8796928" cy="474445"/>
          </a:xfrm>
          <a:prstGeom prst="rect">
            <a:avLst/>
          </a:prstGeom>
        </p:spPr>
        <p:txBody>
          <a:bodyPr lIns="91436" tIns="45718" rIns="91436" bIns="45718"/>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FFFFFF">
                    <a:lumMod val="50000"/>
                  </a:srgbClr>
                </a:solidFill>
              </a:rPr>
              <a:pPr/>
              <a:t>‹#›</a:t>
            </a:fld>
            <a:endParaRPr lang="en-US">
              <a:solidFill>
                <a:srgbClr val="FFFFFF">
                  <a:lumMod val="50000"/>
                </a:srgbClr>
              </a:solidFill>
            </a:endParaRPr>
          </a:p>
        </p:txBody>
      </p:sp>
      <p:sp>
        <p:nvSpPr>
          <p:cNvPr id="13" name="Text Placeholder 12"/>
          <p:cNvSpPr>
            <a:spLocks noGrp="1"/>
          </p:cNvSpPr>
          <p:nvPr>
            <p:ph type="body" sz="quarter" idx="13"/>
          </p:nvPr>
        </p:nvSpPr>
        <p:spPr>
          <a:xfrm>
            <a:off x="114300" y="624365"/>
            <a:ext cx="8796338" cy="288565"/>
          </a:xfrm>
          <a:prstGeom prst="rect">
            <a:avLst/>
          </a:prstGeom>
        </p:spPr>
        <p:txBody>
          <a:bodyPr vert="horz" lIns="91436" tIns="45718" rIns="91436" bIns="45718"/>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566961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a:lstStyle>
            <a:lvl1pPr>
              <a:defRPr sz="900">
                <a:solidFill>
                  <a:schemeClr val="bg1">
                    <a:lumMod val="65000"/>
                  </a:schemeClr>
                </a:solidFill>
              </a:defRPr>
            </a:lvl1pPr>
          </a:lstStyle>
          <a:p>
            <a:pPr defTabSz="457072"/>
            <a:fld id="{ADA07C09-8A41-3B46-A636-3955072BBB4F}" type="slidenum">
              <a:rPr lang="en-US" smtClean="0">
                <a:solidFill>
                  <a:srgbClr val="FFFFFF">
                    <a:lumMod val="65000"/>
                  </a:srgbClr>
                </a:solidFill>
                <a:latin typeface="Helvetica Light"/>
                <a:ea typeface="Helvetica Light"/>
                <a:cs typeface="Helvetica Light"/>
              </a:rPr>
              <a:pPr defTabSz="457072"/>
              <a:t>‹#›</a:t>
            </a:fld>
            <a:endParaRPr lang="en-US">
              <a:solidFill>
                <a:srgbClr val="FFFFFF">
                  <a:lumMod val="65000"/>
                </a:srgbClr>
              </a:solidFill>
              <a:latin typeface="Helvetica Light"/>
              <a:ea typeface="Helvetica Light"/>
              <a:cs typeface="Helvetica Light"/>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8"/>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457072"/>
            <a:endParaRPr lang="en-US">
              <a:solidFill>
                <a:srgbClr val="FFFFFF"/>
              </a:solidFill>
              <a:latin typeface="Helvetica Light"/>
              <a:ea typeface="Helvetica Light"/>
              <a:cs typeface="Helvetica Light"/>
            </a:endParaRPr>
          </a:p>
        </p:txBody>
      </p:sp>
    </p:spTree>
    <p:extLst>
      <p:ext uri="{BB962C8B-B14F-4D97-AF65-F5344CB8AC3E}">
        <p14:creationId xmlns:p14="http://schemas.microsoft.com/office/powerpoint/2010/main" val="3796953687"/>
      </p:ext>
    </p:extLst>
  </p:cSld>
  <p:clrMapOvr>
    <a:masterClrMapping/>
  </p:clrMapOvr>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Slide">
    <p:spTree>
      <p:nvGrpSpPr>
        <p:cNvPr id="1" name="Shape 13"/>
        <p:cNvGrpSpPr/>
        <p:nvPr/>
      </p:nvGrpSpPr>
      <p:grpSpPr>
        <a:xfrm>
          <a:off x="0" y="0"/>
          <a:ext cx="0" cy="0"/>
          <a:chOff x="0" y="0"/>
          <a:chExt cx="0" cy="0"/>
        </a:xfrm>
      </p:grpSpPr>
      <p:sp>
        <p:nvSpPr>
          <p:cNvPr id="14" name="Shape 14"/>
          <p:cNvSpPr/>
          <p:nvPr/>
        </p:nvSpPr>
        <p:spPr>
          <a:xfrm>
            <a:off x="0" y="3"/>
            <a:ext cx="9144000" cy="5143499"/>
          </a:xfrm>
          <a:prstGeom prst="rect">
            <a:avLst/>
          </a:prstGeom>
          <a:solidFill>
            <a:schemeClr val="lt2"/>
          </a:solidFill>
          <a:ln w="12700" cap="flat" cmpd="sng">
            <a:solidFill>
              <a:schemeClr val="lt2"/>
            </a:solidFill>
            <a:prstDash val="solid"/>
            <a:round/>
            <a:headEnd type="none" w="med" len="med"/>
            <a:tailEnd type="none" w="med" len="med"/>
          </a:ln>
        </p:spPr>
        <p:txBody>
          <a:bodyPr lIns="91419" tIns="45697" rIns="91419" bIns="45697" anchor="ctr" anchorCtr="0">
            <a:noAutofit/>
          </a:bodyPr>
          <a:lstStyle/>
          <a:p>
            <a:pPr algn="ctr" defTabSz="914331"/>
            <a:endParaRPr kern="0">
              <a:solidFill>
                <a:srgbClr val="FFFFFF"/>
              </a:solidFill>
              <a:latin typeface="Arial"/>
              <a:ea typeface="Arial"/>
              <a:cs typeface="Arial"/>
              <a:sym typeface="Arial"/>
              <a:rtl val="0"/>
            </a:endParaRPr>
          </a:p>
        </p:txBody>
      </p:sp>
      <p:sp>
        <p:nvSpPr>
          <p:cNvPr id="15" name="Shape 15"/>
          <p:cNvSpPr txBox="1">
            <a:spLocks noGrp="1"/>
          </p:cNvSpPr>
          <p:nvPr>
            <p:ph type="ctrTitle"/>
          </p:nvPr>
        </p:nvSpPr>
        <p:spPr>
          <a:xfrm>
            <a:off x="890589" y="1312926"/>
            <a:ext cx="4384145" cy="1006429"/>
          </a:xfrm>
          <a:prstGeom prst="rect">
            <a:avLst/>
          </a:prstGeom>
          <a:noFill/>
          <a:ln>
            <a:noFill/>
          </a:ln>
        </p:spPr>
        <p:txBody>
          <a:bodyPr lIns="91419" tIns="91419" rIns="91419" bIns="91419" anchor="b" anchorCtr="0"/>
          <a:lstStyle>
            <a:lvl1pPr marL="0" marR="0" indent="0" algn="l" rtl="0">
              <a:lnSpc>
                <a:spcPct val="90000"/>
              </a:lnSpc>
              <a:spcBef>
                <a:spcPts val="0"/>
              </a:spcBef>
              <a:buClr>
                <a:srgbClr val="F16F3B"/>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890594" y="2633383"/>
            <a:ext cx="6048374" cy="369332"/>
          </a:xfrm>
          <a:prstGeom prst="rect">
            <a:avLst/>
          </a:prstGeom>
          <a:noFill/>
          <a:ln>
            <a:noFill/>
          </a:ln>
        </p:spPr>
        <p:txBody>
          <a:bodyPr lIns="91419" tIns="91419" rIns="91419" bIns="91419" anchor="t" anchorCtr="0"/>
          <a:lstStyle>
            <a:lvl1pPr marL="0" marR="0" indent="0" algn="l" rtl="0">
              <a:spcBef>
                <a:spcPts val="0"/>
              </a:spcBef>
              <a:buClr>
                <a:srgbClr val="2C95DD"/>
              </a:buClr>
              <a:buFont typeface="Arial"/>
              <a:buNone/>
              <a:defRPr/>
            </a:lvl1pPr>
            <a:lvl2pPr marL="457167" marR="0" indent="0" algn="ctr" rtl="0">
              <a:spcBef>
                <a:spcPts val="480"/>
              </a:spcBef>
              <a:buClr>
                <a:srgbClr val="2C95DD"/>
              </a:buClr>
              <a:buFont typeface="Arial"/>
              <a:buNone/>
              <a:defRPr/>
            </a:lvl2pPr>
            <a:lvl3pPr marL="914331" marR="0" indent="0" algn="ctr" rtl="0">
              <a:spcBef>
                <a:spcPts val="400"/>
              </a:spcBef>
              <a:buClr>
                <a:srgbClr val="2C95DD"/>
              </a:buClr>
              <a:buFont typeface="Arial"/>
              <a:buNone/>
              <a:defRPr/>
            </a:lvl3pPr>
            <a:lvl4pPr marL="1371498" marR="0" indent="0" algn="ctr" rtl="0">
              <a:spcBef>
                <a:spcPts val="360"/>
              </a:spcBef>
              <a:buClr>
                <a:srgbClr val="2C95DD"/>
              </a:buClr>
              <a:buFont typeface="Arial"/>
              <a:buNone/>
              <a:defRPr/>
            </a:lvl4pPr>
            <a:lvl5pPr marL="1828662" marR="0" indent="0" algn="ctr" rtl="0">
              <a:spcBef>
                <a:spcPts val="360"/>
              </a:spcBef>
              <a:buClr>
                <a:srgbClr val="2C95DD"/>
              </a:buClr>
              <a:buFont typeface="Arial"/>
              <a:buNone/>
              <a:defRPr/>
            </a:lvl5pPr>
            <a:lvl6pPr marL="2285829" marR="0" indent="0" algn="ctr" rtl="0">
              <a:spcBef>
                <a:spcPts val="400"/>
              </a:spcBef>
              <a:buClr>
                <a:srgbClr val="ACACAC"/>
              </a:buClr>
              <a:buFont typeface="Arial"/>
              <a:buNone/>
              <a:defRPr/>
            </a:lvl6pPr>
            <a:lvl7pPr marL="2742993" marR="0" indent="0" algn="ctr" rtl="0">
              <a:spcBef>
                <a:spcPts val="400"/>
              </a:spcBef>
              <a:buClr>
                <a:srgbClr val="ACACAC"/>
              </a:buClr>
              <a:buFont typeface="Arial"/>
              <a:buNone/>
              <a:defRPr/>
            </a:lvl7pPr>
            <a:lvl8pPr marL="3200160" marR="0" indent="0" algn="ctr" rtl="0">
              <a:spcBef>
                <a:spcPts val="400"/>
              </a:spcBef>
              <a:buClr>
                <a:srgbClr val="ACACAC"/>
              </a:buClr>
              <a:buFont typeface="Arial"/>
              <a:buNone/>
              <a:defRPr/>
            </a:lvl8pPr>
            <a:lvl9pPr marL="3657326" marR="0" indent="0" algn="ctr" rtl="0">
              <a:spcBef>
                <a:spcPts val="400"/>
              </a:spcBef>
              <a:buClr>
                <a:srgbClr val="ACACAC"/>
              </a:buClr>
              <a:buFont typeface="Arial"/>
              <a:buNone/>
              <a:defRPr/>
            </a:lvl9pPr>
          </a:lstStyle>
          <a:p>
            <a:endParaRPr/>
          </a:p>
        </p:txBody>
      </p:sp>
      <p:sp>
        <p:nvSpPr>
          <p:cNvPr id="17" name="Shape 17"/>
          <p:cNvSpPr txBox="1">
            <a:spLocks noGrp="1"/>
          </p:cNvSpPr>
          <p:nvPr>
            <p:ph type="body" idx="2"/>
          </p:nvPr>
        </p:nvSpPr>
        <p:spPr>
          <a:xfrm>
            <a:off x="908582" y="3710117"/>
            <a:ext cx="5026550" cy="276998"/>
          </a:xfrm>
          <a:prstGeom prst="rect">
            <a:avLst/>
          </a:prstGeom>
          <a:noFill/>
          <a:ln>
            <a:noFill/>
          </a:ln>
        </p:spPr>
        <p:txBody>
          <a:bodyPr lIns="91419" tIns="91419" rIns="91419" bIns="91419"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p:nvPr/>
        </p:nvSpPr>
        <p:spPr>
          <a:xfrm>
            <a:off x="0" y="4629166"/>
            <a:ext cx="9144000" cy="385762"/>
          </a:xfrm>
          <a:prstGeom prst="rect">
            <a:avLst/>
          </a:prstGeom>
          <a:solidFill>
            <a:srgbClr val="00786E"/>
          </a:solidFill>
          <a:ln>
            <a:noFill/>
          </a:ln>
        </p:spPr>
        <p:txBody>
          <a:bodyPr lIns="91419" tIns="45697" rIns="91419" bIns="45697" anchor="ctr" anchorCtr="0">
            <a:noAutofit/>
          </a:bodyPr>
          <a:lstStyle/>
          <a:p>
            <a:pPr defTabSz="914331"/>
            <a:endParaRPr kern="0">
              <a:solidFill>
                <a:srgbClr val="FFFFFF"/>
              </a:solidFill>
              <a:latin typeface="Arial"/>
              <a:ea typeface="Arial"/>
              <a:cs typeface="Arial"/>
              <a:sym typeface="Arial"/>
              <a:rtl val="0"/>
            </a:endParaRPr>
          </a:p>
        </p:txBody>
      </p:sp>
      <p:sp>
        <p:nvSpPr>
          <p:cNvPr id="19" name="Shape 19"/>
          <p:cNvSpPr txBox="1"/>
          <p:nvPr/>
        </p:nvSpPr>
        <p:spPr>
          <a:xfrm flipH="1">
            <a:off x="8553453" y="5021514"/>
            <a:ext cx="533399" cy="123111"/>
          </a:xfrm>
          <a:prstGeom prst="rect">
            <a:avLst/>
          </a:prstGeom>
          <a:noFill/>
          <a:ln>
            <a:noFill/>
          </a:ln>
        </p:spPr>
        <p:txBody>
          <a:bodyPr lIns="0" tIns="0" rIns="0" bIns="0" anchor="t" anchorCtr="0">
            <a:noAutofit/>
          </a:bodyPr>
          <a:lstStyle/>
          <a:p>
            <a:pPr algn="r" defTabSz="914331">
              <a:buSzPct val="25000"/>
            </a:pPr>
            <a:fld id="{00000000-1234-1234-1234-123412341234}" type="slidenum">
              <a:rPr lang="en-US" sz="800" kern="0">
                <a:solidFill>
                  <a:srgbClr val="7F7F7F"/>
                </a:solidFill>
                <a:latin typeface="Arial"/>
                <a:ea typeface="Arial"/>
                <a:cs typeface="Arial"/>
                <a:sym typeface="Arial"/>
                <a:rtl val="0"/>
              </a:rPr>
              <a:pPr algn="r" defTabSz="914331">
                <a:buSzPct val="25000"/>
              </a:pPr>
              <a:t>‹#›</a:t>
            </a:fld>
            <a:endParaRPr lang="en-US" sz="800" kern="0">
              <a:solidFill>
                <a:srgbClr val="7F7F7F"/>
              </a:solidFill>
              <a:latin typeface="Arial"/>
              <a:ea typeface="Arial"/>
              <a:cs typeface="Arial"/>
              <a:sym typeface="Arial"/>
              <a:rtl val="0"/>
            </a:endParaRPr>
          </a:p>
        </p:txBody>
      </p:sp>
      <p:pic>
        <p:nvPicPr>
          <p:cNvPr id="20" name="Shape 20"/>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21" name="Shape 21"/>
          <p:cNvSpPr txBox="1"/>
          <p:nvPr/>
        </p:nvSpPr>
        <p:spPr>
          <a:xfrm>
            <a:off x="365136" y="5025773"/>
            <a:ext cx="2274886" cy="100026"/>
          </a:xfrm>
          <a:prstGeom prst="rect">
            <a:avLst/>
          </a:prstGeom>
          <a:noFill/>
          <a:ln>
            <a:noFill/>
          </a:ln>
        </p:spPr>
        <p:txBody>
          <a:bodyPr lIns="0" tIns="0" rIns="0" bIns="0" anchor="t" anchorCtr="0">
            <a:noAutofit/>
          </a:bodyPr>
          <a:lstStyle/>
          <a:p>
            <a:pPr defTabSz="914331">
              <a:buSzPct val="25000"/>
            </a:pPr>
            <a:r>
              <a:rPr lang="en-US" sz="600" kern="0">
                <a:solidFill>
                  <a:srgbClr val="7F7F7F"/>
                </a:solidFill>
                <a:latin typeface="Arial"/>
                <a:ea typeface="Arial"/>
                <a:cs typeface="Arial"/>
                <a:sym typeface="Arial"/>
                <a:rtl val="0"/>
              </a:rPr>
              <a:t>Pivotal Confidential–Internal Use Only</a:t>
            </a:r>
          </a:p>
        </p:txBody>
      </p:sp>
    </p:spTree>
    <p:extLst>
      <p:ext uri="{BB962C8B-B14F-4D97-AF65-F5344CB8AC3E}">
        <p14:creationId xmlns:p14="http://schemas.microsoft.com/office/powerpoint/2010/main" val="276652189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9823116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66725" y="1074740"/>
            <a:ext cx="8410574" cy="3382961"/>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5677924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Divider">
    <p:spTree>
      <p:nvGrpSpPr>
        <p:cNvPr id="1" name="Shape 27"/>
        <p:cNvGrpSpPr/>
        <p:nvPr/>
      </p:nvGrpSpPr>
      <p:grpSpPr>
        <a:xfrm>
          <a:off x="0" y="0"/>
          <a:ext cx="0" cy="0"/>
          <a:chOff x="0" y="0"/>
          <a:chExt cx="0" cy="0"/>
        </a:xfrm>
      </p:grpSpPr>
      <p:sp>
        <p:nvSpPr>
          <p:cNvPr id="28" name="Shape 28"/>
          <p:cNvSpPr/>
          <p:nvPr/>
        </p:nvSpPr>
        <p:spPr>
          <a:xfrm>
            <a:off x="0" y="3"/>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19" tIns="45697" rIns="91419" bIns="45697" anchor="ctr" anchorCtr="0">
            <a:noAutofit/>
          </a:bodyPr>
          <a:lstStyle/>
          <a:p>
            <a:pPr algn="ctr" defTabSz="914331"/>
            <a:endParaRPr kern="0">
              <a:solidFill>
                <a:srgbClr val="FFFFFF"/>
              </a:solidFill>
              <a:latin typeface="Arial"/>
              <a:ea typeface="Arial"/>
              <a:cs typeface="Arial"/>
              <a:sym typeface="Arial"/>
              <a:rtl val="0"/>
            </a:endParaRPr>
          </a:p>
        </p:txBody>
      </p:sp>
      <p:sp>
        <p:nvSpPr>
          <p:cNvPr id="29" name="Shape 29"/>
          <p:cNvSpPr/>
          <p:nvPr/>
        </p:nvSpPr>
        <p:spPr>
          <a:xfrm>
            <a:off x="0" y="4629166"/>
            <a:ext cx="9144000" cy="385762"/>
          </a:xfrm>
          <a:prstGeom prst="rect">
            <a:avLst/>
          </a:prstGeom>
          <a:solidFill>
            <a:srgbClr val="00685D"/>
          </a:solidFill>
          <a:ln>
            <a:noFill/>
          </a:ln>
        </p:spPr>
        <p:txBody>
          <a:bodyPr lIns="91419" tIns="45697" rIns="91419" bIns="45697" anchor="ctr" anchorCtr="0">
            <a:noAutofit/>
          </a:bodyPr>
          <a:lstStyle/>
          <a:p>
            <a:pPr defTabSz="914331"/>
            <a:endParaRPr kern="0">
              <a:solidFill>
                <a:srgbClr val="FFFFFF"/>
              </a:solidFill>
              <a:latin typeface="Arial"/>
              <a:ea typeface="Arial"/>
              <a:cs typeface="Arial"/>
              <a:sym typeface="Arial"/>
              <a:rtl val="0"/>
            </a:endParaRPr>
          </a:p>
        </p:txBody>
      </p:sp>
      <p:sp>
        <p:nvSpPr>
          <p:cNvPr id="30" name="Shape 30"/>
          <p:cNvSpPr txBox="1"/>
          <p:nvPr/>
        </p:nvSpPr>
        <p:spPr>
          <a:xfrm flipH="1">
            <a:off x="8553453" y="5021514"/>
            <a:ext cx="533399" cy="123111"/>
          </a:xfrm>
          <a:prstGeom prst="rect">
            <a:avLst/>
          </a:prstGeom>
          <a:noFill/>
          <a:ln>
            <a:noFill/>
          </a:ln>
        </p:spPr>
        <p:txBody>
          <a:bodyPr lIns="0" tIns="0" rIns="0" bIns="0" anchor="t" anchorCtr="0">
            <a:noAutofit/>
          </a:bodyPr>
          <a:lstStyle/>
          <a:p>
            <a:pPr algn="r" defTabSz="914331">
              <a:buSzPct val="25000"/>
            </a:pPr>
            <a:fld id="{00000000-1234-1234-1234-123412341234}" type="slidenum">
              <a:rPr lang="en-US" sz="800" kern="0">
                <a:solidFill>
                  <a:srgbClr val="7F7F7F"/>
                </a:solidFill>
                <a:latin typeface="Arial"/>
                <a:ea typeface="Arial"/>
                <a:cs typeface="Arial"/>
                <a:sym typeface="Arial"/>
                <a:rtl val="0"/>
              </a:rPr>
              <a:pPr algn="r" defTabSz="914331">
                <a:buSzPct val="25000"/>
              </a:pPr>
              <a:t>‹#›</a:t>
            </a:fld>
            <a:endParaRPr lang="en-US" sz="800" kern="0">
              <a:solidFill>
                <a:srgbClr val="7F7F7F"/>
              </a:solidFill>
              <a:latin typeface="Arial"/>
              <a:ea typeface="Arial"/>
              <a:cs typeface="Arial"/>
              <a:sym typeface="Arial"/>
              <a:rtl val="0"/>
            </a:endParaRPr>
          </a:p>
        </p:txBody>
      </p:sp>
      <p:sp>
        <p:nvSpPr>
          <p:cNvPr id="31" name="Shape 31"/>
          <p:cNvSpPr txBox="1">
            <a:spLocks noGrp="1"/>
          </p:cNvSpPr>
          <p:nvPr>
            <p:ph type="ctrTitle"/>
          </p:nvPr>
        </p:nvSpPr>
        <p:spPr>
          <a:xfrm>
            <a:off x="1017587" y="1739949"/>
            <a:ext cx="6048376" cy="620683"/>
          </a:xfrm>
          <a:prstGeom prst="rect">
            <a:avLst/>
          </a:prstGeom>
          <a:noFill/>
          <a:ln>
            <a:noFill/>
          </a:ln>
        </p:spPr>
        <p:txBody>
          <a:bodyPr lIns="91419" tIns="91419" rIns="91419" bIns="91419" anchor="b" anchorCtr="0"/>
          <a:lstStyle>
            <a:lvl1pPr marL="0" marR="0" indent="0" algn="l" rtl="0">
              <a:lnSpc>
                <a:spcPct val="90000"/>
              </a:lnSpc>
              <a:spcBef>
                <a:spcPts val="0"/>
              </a:spcBef>
              <a:buClr>
                <a:schemeClr val="accent3"/>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2" name="Shape 32"/>
          <p:cNvSpPr txBox="1">
            <a:spLocks noGrp="1"/>
          </p:cNvSpPr>
          <p:nvPr>
            <p:ph type="body" idx="1"/>
          </p:nvPr>
        </p:nvSpPr>
        <p:spPr>
          <a:xfrm>
            <a:off x="1026083" y="2447130"/>
            <a:ext cx="6048374" cy="562767"/>
          </a:xfrm>
          <a:prstGeom prst="rect">
            <a:avLst/>
          </a:prstGeom>
          <a:noFill/>
          <a:ln>
            <a:noFill/>
          </a:ln>
        </p:spPr>
        <p:txBody>
          <a:bodyPr lIns="91419" tIns="91419" rIns="91419" bIns="91419"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3" name="Shape 33"/>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34" name="Shape 34"/>
          <p:cNvSpPr txBox="1"/>
          <p:nvPr/>
        </p:nvSpPr>
        <p:spPr>
          <a:xfrm>
            <a:off x="365136" y="5025773"/>
            <a:ext cx="2274886" cy="100026"/>
          </a:xfrm>
          <a:prstGeom prst="rect">
            <a:avLst/>
          </a:prstGeom>
          <a:noFill/>
          <a:ln>
            <a:noFill/>
          </a:ln>
        </p:spPr>
        <p:txBody>
          <a:bodyPr lIns="0" tIns="0" rIns="0" bIns="0" anchor="t" anchorCtr="0">
            <a:noAutofit/>
          </a:bodyPr>
          <a:lstStyle/>
          <a:p>
            <a:pPr defTabSz="914331">
              <a:buSzPct val="25000"/>
            </a:pPr>
            <a:r>
              <a:rPr lang="en-US" sz="600" kern="0">
                <a:solidFill>
                  <a:srgbClr val="7F7F7F"/>
                </a:solidFill>
                <a:latin typeface="Arial"/>
                <a:ea typeface="Arial"/>
                <a:cs typeface="Arial"/>
                <a:sym typeface="Arial"/>
                <a:rtl val="0"/>
              </a:rPr>
              <a:t>Pivotal Confidential–Internal Use Only</a:t>
            </a:r>
          </a:p>
        </p:txBody>
      </p:sp>
    </p:spTree>
    <p:extLst>
      <p:ext uri="{BB962C8B-B14F-4D97-AF65-F5344CB8AC3E}">
        <p14:creationId xmlns:p14="http://schemas.microsoft.com/office/powerpoint/2010/main" val="42566023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366725" y="1074740"/>
            <a:ext cx="8410574" cy="3382961"/>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978562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40"/>
        <p:cNvGrpSpPr/>
        <p:nvPr/>
      </p:nvGrpSpPr>
      <p:grpSpPr>
        <a:xfrm>
          <a:off x="0" y="0"/>
          <a:ext cx="0" cy="0"/>
          <a:chOff x="0" y="0"/>
          <a:chExt cx="0" cy="0"/>
        </a:xfrm>
      </p:grpSpPr>
      <p:sp>
        <p:nvSpPr>
          <p:cNvPr id="41" name="Shape 41"/>
          <p:cNvSpPr/>
          <p:nvPr/>
        </p:nvSpPr>
        <p:spPr>
          <a:xfrm>
            <a:off x="0" y="3"/>
            <a:ext cx="9144000" cy="5143499"/>
          </a:xfrm>
          <a:prstGeom prst="rect">
            <a:avLst/>
          </a:prstGeom>
          <a:solidFill>
            <a:srgbClr val="000000"/>
          </a:solidFill>
          <a:ln>
            <a:noFill/>
          </a:ln>
        </p:spPr>
        <p:txBody>
          <a:bodyPr lIns="91419" tIns="45697" rIns="91419" bIns="45697" anchor="ctr" anchorCtr="0">
            <a:noAutofit/>
          </a:bodyPr>
          <a:lstStyle/>
          <a:p>
            <a:pPr algn="ctr" defTabSz="914331"/>
            <a:endParaRPr kern="0">
              <a:solidFill>
                <a:srgbClr val="FFFFFF"/>
              </a:solidFill>
              <a:latin typeface="Arial"/>
              <a:ea typeface="Arial"/>
              <a:cs typeface="Arial"/>
              <a:sym typeface="Arial"/>
              <a:rtl val="0"/>
            </a:endParaRPr>
          </a:p>
        </p:txBody>
      </p:sp>
      <p:sp>
        <p:nvSpPr>
          <p:cNvPr id="42" name="Shape 42"/>
          <p:cNvSpPr txBox="1"/>
          <p:nvPr/>
        </p:nvSpPr>
        <p:spPr>
          <a:xfrm>
            <a:off x="1701800" y="3094052"/>
            <a:ext cx="5689600" cy="461664"/>
          </a:xfrm>
          <a:prstGeom prst="rect">
            <a:avLst/>
          </a:prstGeom>
          <a:noFill/>
          <a:ln>
            <a:noFill/>
          </a:ln>
        </p:spPr>
        <p:txBody>
          <a:bodyPr lIns="91419" tIns="45697" rIns="91419" bIns="45697" anchor="t" anchorCtr="0">
            <a:noAutofit/>
          </a:bodyPr>
          <a:lstStyle/>
          <a:p>
            <a:pPr algn="ctr" defTabSz="914331">
              <a:buSzPct val="25000"/>
            </a:pPr>
            <a:r>
              <a:rPr lang="en-US" sz="2400" kern="0">
                <a:solidFill>
                  <a:srgbClr val="F27C3A"/>
                </a:solidFill>
                <a:latin typeface="Arial"/>
                <a:ea typeface="Arial"/>
                <a:cs typeface="Arial"/>
                <a:sym typeface="Arial"/>
                <a:rtl val="0"/>
              </a:rPr>
              <a:t>A NEW PLATFORM </a:t>
            </a:r>
            <a:r>
              <a:rPr lang="en-US" sz="2400" kern="0">
                <a:solidFill>
                  <a:srgbClr val="3EA7BC"/>
                </a:solidFill>
                <a:latin typeface="Arial"/>
                <a:ea typeface="Arial"/>
                <a:cs typeface="Arial"/>
                <a:sym typeface="Arial"/>
                <a:rtl val="0"/>
              </a:rPr>
              <a:t>FOR A NEW ERA</a:t>
            </a:r>
          </a:p>
        </p:txBody>
      </p:sp>
      <p:pic>
        <p:nvPicPr>
          <p:cNvPr id="43" name="Shape 43"/>
          <p:cNvPicPr preferRelativeResize="0"/>
          <p:nvPr/>
        </p:nvPicPr>
        <p:blipFill rotWithShape="1">
          <a:blip r:embed="rId2">
            <a:alphaModFix/>
          </a:blip>
          <a:srcRect r="5547"/>
          <a:stretch/>
        </p:blipFill>
        <p:spPr>
          <a:xfrm>
            <a:off x="1973294" y="1658953"/>
            <a:ext cx="5189536" cy="1260474"/>
          </a:xfrm>
          <a:prstGeom prst="rect">
            <a:avLst/>
          </a:prstGeom>
          <a:noFill/>
          <a:ln>
            <a:noFill/>
          </a:ln>
        </p:spPr>
      </p:pic>
    </p:spTree>
    <p:extLst>
      <p:ext uri="{BB962C8B-B14F-4D97-AF65-F5344CB8AC3E}">
        <p14:creationId xmlns:p14="http://schemas.microsoft.com/office/powerpoint/2010/main" val="782632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ate">
    <p:bg>
      <p:bgPr>
        <a:solidFill>
          <a:srgbClr val="17232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2917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ivider 1">
    <p:spTree>
      <p:nvGrpSpPr>
        <p:cNvPr id="1" name="Shape 44"/>
        <p:cNvGrpSpPr/>
        <p:nvPr/>
      </p:nvGrpSpPr>
      <p:grpSpPr>
        <a:xfrm>
          <a:off x="0" y="0"/>
          <a:ext cx="0" cy="0"/>
          <a:chOff x="0" y="0"/>
          <a:chExt cx="0" cy="0"/>
        </a:xfrm>
      </p:grpSpPr>
      <p:sp>
        <p:nvSpPr>
          <p:cNvPr id="45" name="Shape 45"/>
          <p:cNvSpPr/>
          <p:nvPr/>
        </p:nvSpPr>
        <p:spPr>
          <a:xfrm>
            <a:off x="0" y="18"/>
            <a:ext cx="9144000" cy="2168501"/>
          </a:xfrm>
          <a:prstGeom prst="rect">
            <a:avLst/>
          </a:prstGeom>
          <a:gradFill>
            <a:gsLst>
              <a:gs pos="0">
                <a:schemeClr val="lt1"/>
              </a:gs>
              <a:gs pos="100000">
                <a:srgbClr val="BFBFBF">
                  <a:alpha val="60784"/>
                </a:srgbClr>
              </a:gs>
            </a:gsLst>
            <a:lin ang="16200000" scaled="0"/>
          </a:gradFill>
          <a:ln>
            <a:noFill/>
          </a:ln>
        </p:spPr>
        <p:txBody>
          <a:bodyPr lIns="91419" tIns="45697" rIns="91419" bIns="45697" anchor="ctr" anchorCtr="0">
            <a:noAutofit/>
          </a:bodyPr>
          <a:lstStyle/>
          <a:p>
            <a:pPr algn="ctr" defTabSz="914331"/>
            <a:endParaRPr kern="0">
              <a:solidFill>
                <a:srgbClr val="4D4D4D"/>
              </a:solidFill>
              <a:latin typeface="Arial"/>
              <a:ea typeface="Arial"/>
              <a:cs typeface="Arial"/>
              <a:sym typeface="Arial"/>
              <a:rtl val="0"/>
            </a:endParaRPr>
          </a:p>
        </p:txBody>
      </p:sp>
      <p:sp>
        <p:nvSpPr>
          <p:cNvPr id="46" name="Shape 46"/>
          <p:cNvSpPr txBox="1">
            <a:spLocks noGrp="1"/>
          </p:cNvSpPr>
          <p:nvPr>
            <p:ph type="ctrTitle"/>
          </p:nvPr>
        </p:nvSpPr>
        <p:spPr>
          <a:xfrm>
            <a:off x="2728911" y="995595"/>
            <a:ext cx="6048376" cy="1230080"/>
          </a:xfrm>
          <a:prstGeom prst="rect">
            <a:avLst/>
          </a:prstGeom>
          <a:noFill/>
          <a:ln>
            <a:noFill/>
          </a:ln>
        </p:spPr>
        <p:txBody>
          <a:bodyPr lIns="91419" tIns="91419" rIns="91419" bIns="91419"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7" name="Shape 47"/>
          <p:cNvSpPr txBox="1">
            <a:spLocks noGrp="1"/>
          </p:cNvSpPr>
          <p:nvPr>
            <p:ph type="subTitle" idx="1"/>
          </p:nvPr>
        </p:nvSpPr>
        <p:spPr>
          <a:xfrm>
            <a:off x="2728923" y="2455863"/>
            <a:ext cx="6048374" cy="1901704"/>
          </a:xfrm>
          <a:prstGeom prst="rect">
            <a:avLst/>
          </a:prstGeom>
          <a:noFill/>
          <a:ln>
            <a:noFill/>
          </a:ln>
        </p:spPr>
        <p:txBody>
          <a:bodyPr lIns="91419" tIns="91419" rIns="91419" bIns="91419" anchor="t" anchorCtr="0"/>
          <a:lstStyle>
            <a:lvl1pPr marL="0" marR="0" indent="0" algn="l" rtl="0">
              <a:spcBef>
                <a:spcPts val="600"/>
              </a:spcBef>
              <a:buClr>
                <a:srgbClr val="2C95DD"/>
              </a:buClr>
              <a:buFont typeface="Arial"/>
              <a:buNone/>
              <a:defRPr/>
            </a:lvl1pPr>
            <a:lvl2pPr marL="457167" marR="0" indent="0" algn="ctr" rtl="0">
              <a:spcBef>
                <a:spcPts val="480"/>
              </a:spcBef>
              <a:buClr>
                <a:srgbClr val="2C95DD"/>
              </a:buClr>
              <a:buFont typeface="Arial"/>
              <a:buNone/>
              <a:defRPr/>
            </a:lvl2pPr>
            <a:lvl3pPr marL="914331" marR="0" indent="0" algn="ctr" rtl="0">
              <a:spcBef>
                <a:spcPts val="400"/>
              </a:spcBef>
              <a:buClr>
                <a:srgbClr val="2C95DD"/>
              </a:buClr>
              <a:buFont typeface="Arial"/>
              <a:buNone/>
              <a:defRPr/>
            </a:lvl3pPr>
            <a:lvl4pPr marL="1371498" marR="0" indent="0" algn="ctr" rtl="0">
              <a:spcBef>
                <a:spcPts val="360"/>
              </a:spcBef>
              <a:buClr>
                <a:srgbClr val="2C95DD"/>
              </a:buClr>
              <a:buFont typeface="Arial"/>
              <a:buNone/>
              <a:defRPr/>
            </a:lvl4pPr>
            <a:lvl5pPr marL="1828662" marR="0" indent="0" algn="ctr" rtl="0">
              <a:spcBef>
                <a:spcPts val="360"/>
              </a:spcBef>
              <a:buClr>
                <a:srgbClr val="2C95DD"/>
              </a:buClr>
              <a:buFont typeface="Arial"/>
              <a:buNone/>
              <a:defRPr/>
            </a:lvl5pPr>
            <a:lvl6pPr marL="2285829" marR="0" indent="0" algn="ctr" rtl="0">
              <a:spcBef>
                <a:spcPts val="400"/>
              </a:spcBef>
              <a:buClr>
                <a:srgbClr val="ACACAC"/>
              </a:buClr>
              <a:buFont typeface="Arial"/>
              <a:buNone/>
              <a:defRPr/>
            </a:lvl6pPr>
            <a:lvl7pPr marL="2742993" marR="0" indent="0" algn="ctr" rtl="0">
              <a:spcBef>
                <a:spcPts val="400"/>
              </a:spcBef>
              <a:buClr>
                <a:srgbClr val="ACACAC"/>
              </a:buClr>
              <a:buFont typeface="Arial"/>
              <a:buNone/>
              <a:defRPr/>
            </a:lvl7pPr>
            <a:lvl8pPr marL="3200160" marR="0" indent="0" algn="ctr" rtl="0">
              <a:spcBef>
                <a:spcPts val="400"/>
              </a:spcBef>
              <a:buClr>
                <a:srgbClr val="ACACAC"/>
              </a:buClr>
              <a:buFont typeface="Arial"/>
              <a:buNone/>
              <a:defRPr/>
            </a:lvl8pPr>
            <a:lvl9pPr marL="3657326" marR="0" indent="0" algn="ctr" rtl="0">
              <a:spcBef>
                <a:spcPts val="400"/>
              </a:spcBef>
              <a:buClr>
                <a:srgbClr val="ACACAC"/>
              </a:buClr>
              <a:buFont typeface="Arial"/>
              <a:buNone/>
              <a:defRPr/>
            </a:lvl9pPr>
          </a:lstStyle>
          <a:p>
            <a:endParaRPr/>
          </a:p>
        </p:txBody>
      </p:sp>
    </p:spTree>
    <p:extLst>
      <p:ext uri="{BB962C8B-B14F-4D97-AF65-F5344CB8AC3E}">
        <p14:creationId xmlns:p14="http://schemas.microsoft.com/office/powerpoint/2010/main" val="27043909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8"/>
        <p:cNvGrpSpPr/>
        <p:nvPr/>
      </p:nvGrpSpPr>
      <p:grpSpPr>
        <a:xfrm>
          <a:off x="0" y="0"/>
          <a:ext cx="0" cy="0"/>
          <a:chOff x="0" y="0"/>
          <a:chExt cx="0" cy="0"/>
        </a:xfrm>
      </p:grpSpPr>
      <p:sp>
        <p:nvSpPr>
          <p:cNvPr id="49" name="Shape 49"/>
          <p:cNvSpPr/>
          <p:nvPr/>
        </p:nvSpPr>
        <p:spPr>
          <a:xfrm>
            <a:off x="0" y="3"/>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19" tIns="45697" rIns="91419" bIns="45697" anchor="ctr" anchorCtr="0">
            <a:noAutofit/>
          </a:bodyPr>
          <a:lstStyle/>
          <a:p>
            <a:pPr algn="ctr" defTabSz="914331"/>
            <a:endParaRPr kern="0">
              <a:solidFill>
                <a:srgbClr val="FFFFFF"/>
              </a:solidFill>
              <a:latin typeface="Arial"/>
              <a:ea typeface="Arial"/>
              <a:cs typeface="Arial"/>
              <a:sym typeface="Arial"/>
              <a:rtl val="0"/>
            </a:endParaRPr>
          </a:p>
        </p:txBody>
      </p:sp>
      <p:sp>
        <p:nvSpPr>
          <p:cNvPr id="50" name="Shape 50"/>
          <p:cNvSpPr/>
          <p:nvPr/>
        </p:nvSpPr>
        <p:spPr>
          <a:xfrm>
            <a:off x="0" y="4629166"/>
            <a:ext cx="9144000" cy="385762"/>
          </a:xfrm>
          <a:prstGeom prst="rect">
            <a:avLst/>
          </a:prstGeom>
          <a:solidFill>
            <a:srgbClr val="00786E"/>
          </a:solidFill>
          <a:ln>
            <a:noFill/>
          </a:ln>
        </p:spPr>
        <p:txBody>
          <a:bodyPr lIns="91419" tIns="45697" rIns="91419" bIns="45697" anchor="ctr" anchorCtr="0">
            <a:noAutofit/>
          </a:bodyPr>
          <a:lstStyle/>
          <a:p>
            <a:pPr defTabSz="914331"/>
            <a:endParaRPr kern="0">
              <a:solidFill>
                <a:srgbClr val="FFFFFF"/>
              </a:solidFill>
              <a:latin typeface="Arial"/>
              <a:ea typeface="Arial"/>
              <a:cs typeface="Arial"/>
              <a:sym typeface="Arial"/>
              <a:rtl val="0"/>
            </a:endParaRPr>
          </a:p>
        </p:txBody>
      </p:sp>
      <p:sp>
        <p:nvSpPr>
          <p:cNvPr id="51" name="Shape 51"/>
          <p:cNvSpPr txBox="1"/>
          <p:nvPr/>
        </p:nvSpPr>
        <p:spPr>
          <a:xfrm flipH="1">
            <a:off x="8553453" y="5021514"/>
            <a:ext cx="533399" cy="123111"/>
          </a:xfrm>
          <a:prstGeom prst="rect">
            <a:avLst/>
          </a:prstGeom>
          <a:noFill/>
          <a:ln>
            <a:noFill/>
          </a:ln>
        </p:spPr>
        <p:txBody>
          <a:bodyPr lIns="0" tIns="0" rIns="0" bIns="0" anchor="t" anchorCtr="0">
            <a:noAutofit/>
          </a:bodyPr>
          <a:lstStyle/>
          <a:p>
            <a:pPr algn="r" defTabSz="914331">
              <a:buSzPct val="25000"/>
            </a:pPr>
            <a:fld id="{00000000-1234-1234-1234-123412341234}" type="slidenum">
              <a:rPr lang="en-US" sz="800" kern="0">
                <a:solidFill>
                  <a:srgbClr val="7F7F7F"/>
                </a:solidFill>
                <a:latin typeface="Arial"/>
                <a:ea typeface="Arial"/>
                <a:cs typeface="Arial"/>
                <a:sym typeface="Arial"/>
                <a:rtl val="0"/>
              </a:rPr>
              <a:pPr algn="r" defTabSz="914331">
                <a:buSzPct val="25000"/>
              </a:pPr>
              <a:t>‹#›</a:t>
            </a:fld>
            <a:endParaRPr lang="en-US" sz="800" kern="0">
              <a:solidFill>
                <a:srgbClr val="7F7F7F"/>
              </a:solidFill>
              <a:latin typeface="Arial"/>
              <a:ea typeface="Arial"/>
              <a:cs typeface="Arial"/>
              <a:sym typeface="Arial"/>
              <a:rtl val="0"/>
            </a:endParaRPr>
          </a:p>
        </p:txBody>
      </p:sp>
      <p:sp>
        <p:nvSpPr>
          <p:cNvPr id="52" name="Shape 52"/>
          <p:cNvSpPr txBox="1">
            <a:spLocks noGrp="1"/>
          </p:cNvSpPr>
          <p:nvPr>
            <p:ph type="ctrTitle"/>
          </p:nvPr>
        </p:nvSpPr>
        <p:spPr>
          <a:xfrm>
            <a:off x="670454" y="1674311"/>
            <a:ext cx="6048376" cy="1354217"/>
          </a:xfrm>
          <a:prstGeom prst="rect">
            <a:avLst/>
          </a:prstGeom>
          <a:noFill/>
          <a:ln>
            <a:noFill/>
          </a:ln>
        </p:spPr>
        <p:txBody>
          <a:bodyPr lIns="91419" tIns="91419" rIns="91419" bIns="91419"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53" name="Shape 53"/>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54" name="Shape 54"/>
          <p:cNvSpPr txBox="1"/>
          <p:nvPr/>
        </p:nvSpPr>
        <p:spPr>
          <a:xfrm>
            <a:off x="365136" y="5025773"/>
            <a:ext cx="2274886" cy="100026"/>
          </a:xfrm>
          <a:prstGeom prst="rect">
            <a:avLst/>
          </a:prstGeom>
          <a:noFill/>
          <a:ln>
            <a:noFill/>
          </a:ln>
        </p:spPr>
        <p:txBody>
          <a:bodyPr lIns="0" tIns="0" rIns="0" bIns="0" anchor="t" anchorCtr="0">
            <a:noAutofit/>
          </a:bodyPr>
          <a:lstStyle/>
          <a:p>
            <a:pPr defTabSz="914331">
              <a:buSzPct val="25000"/>
            </a:pPr>
            <a:r>
              <a:rPr lang="en-US" sz="600" kern="0">
                <a:solidFill>
                  <a:srgbClr val="7F7F7F"/>
                </a:solidFill>
                <a:latin typeface="Arial"/>
                <a:ea typeface="Arial"/>
                <a:cs typeface="Arial"/>
                <a:sym typeface="Arial"/>
                <a:rtl val="0"/>
              </a:rPr>
              <a:t>Pivotal Confidential–Internal Use Only</a:t>
            </a:r>
          </a:p>
        </p:txBody>
      </p:sp>
    </p:spTree>
    <p:extLst>
      <p:ext uri="{BB962C8B-B14F-4D97-AF65-F5344CB8AC3E}">
        <p14:creationId xmlns:p14="http://schemas.microsoft.com/office/powerpoint/2010/main" val="363813796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366725" y="785832"/>
            <a:ext cx="8410574" cy="346219"/>
          </a:xfrm>
          <a:prstGeom prst="rect">
            <a:avLst/>
          </a:prstGeom>
          <a:noFill/>
          <a:ln>
            <a:noFill/>
          </a:ln>
        </p:spPr>
        <p:txBody>
          <a:bodyPr lIns="91419" tIns="91419" rIns="91419" bIns="91419" anchor="t" anchorCtr="0"/>
          <a:lstStyle>
            <a:lvl1pPr marL="0" indent="0" rtl="0">
              <a:spcBef>
                <a:spcPts val="0"/>
              </a:spcBef>
              <a:buClr>
                <a:schemeClr val="dk1"/>
              </a:buClr>
              <a:buFont typeface="Arial"/>
              <a:buNone/>
              <a:defRPr/>
            </a:lvl1pPr>
            <a:lvl2pPr marL="457167" indent="0" rtl="0">
              <a:spcBef>
                <a:spcPts val="0"/>
              </a:spcBef>
              <a:buNone/>
              <a:defRPr/>
            </a:lvl2pPr>
            <a:lvl3pPr marL="914331" indent="0" rtl="0">
              <a:spcBef>
                <a:spcPts val="0"/>
              </a:spcBef>
              <a:buNone/>
              <a:defRPr/>
            </a:lvl3pPr>
            <a:lvl4pPr marL="1371498" indent="0" rtl="0">
              <a:spcBef>
                <a:spcPts val="0"/>
              </a:spcBef>
              <a:buNone/>
              <a:defRPr/>
            </a:lvl4pPr>
            <a:lvl5pPr marL="1828662" indent="0" rtl="0">
              <a:spcBef>
                <a:spcPts val="0"/>
              </a:spcBef>
              <a:buNone/>
              <a:defRPr/>
            </a:lvl5pPr>
            <a:lvl6pPr marL="2285829" indent="0" rtl="0">
              <a:spcBef>
                <a:spcPts val="0"/>
              </a:spcBef>
              <a:buFont typeface="Arial"/>
              <a:buNone/>
              <a:defRPr/>
            </a:lvl6pPr>
            <a:lvl7pPr marL="2742993" indent="0" rtl="0">
              <a:spcBef>
                <a:spcPts val="0"/>
              </a:spcBef>
              <a:buFont typeface="Arial"/>
              <a:buNone/>
              <a:defRPr/>
            </a:lvl7pPr>
            <a:lvl8pPr marL="3200160" indent="0" rtl="0">
              <a:spcBef>
                <a:spcPts val="0"/>
              </a:spcBef>
              <a:buFont typeface="Arial"/>
              <a:buNone/>
              <a:defRPr/>
            </a:lvl8pPr>
            <a:lvl9pPr marL="3657326" indent="0" rtl="0">
              <a:spcBef>
                <a:spcPts val="0"/>
              </a:spcBef>
              <a:buFont typeface="Arial"/>
              <a:buNone/>
              <a:defRPr/>
            </a:lvl9pPr>
          </a:lstStyle>
          <a:p>
            <a:endParaRPr/>
          </a:p>
        </p:txBody>
      </p:sp>
      <p:sp>
        <p:nvSpPr>
          <p:cNvPr id="57" name="Shape 57"/>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09186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366725" y="785832"/>
            <a:ext cx="8410574" cy="346219"/>
          </a:xfrm>
          <a:prstGeom prst="rect">
            <a:avLst/>
          </a:prstGeom>
          <a:noFill/>
          <a:ln>
            <a:noFill/>
          </a:ln>
        </p:spPr>
        <p:txBody>
          <a:bodyPr lIns="91419" tIns="91419" rIns="91419" bIns="91419" anchor="t" anchorCtr="0"/>
          <a:lstStyle>
            <a:lvl1pPr marL="0" indent="0" rtl="0">
              <a:spcBef>
                <a:spcPts val="0"/>
              </a:spcBef>
              <a:buClr>
                <a:schemeClr val="dk1"/>
              </a:buClr>
              <a:buFont typeface="Arial"/>
              <a:buNone/>
              <a:defRPr/>
            </a:lvl1pPr>
            <a:lvl2pPr marL="457167" indent="0" rtl="0">
              <a:spcBef>
                <a:spcPts val="0"/>
              </a:spcBef>
              <a:buNone/>
              <a:defRPr/>
            </a:lvl2pPr>
            <a:lvl3pPr marL="914331" indent="0" rtl="0">
              <a:spcBef>
                <a:spcPts val="0"/>
              </a:spcBef>
              <a:buNone/>
              <a:defRPr/>
            </a:lvl3pPr>
            <a:lvl4pPr marL="1371498" indent="0" rtl="0">
              <a:spcBef>
                <a:spcPts val="0"/>
              </a:spcBef>
              <a:buNone/>
              <a:defRPr/>
            </a:lvl4pPr>
            <a:lvl5pPr marL="1828662" indent="0" rtl="0">
              <a:spcBef>
                <a:spcPts val="0"/>
              </a:spcBef>
              <a:buNone/>
              <a:defRPr/>
            </a:lvl5pPr>
            <a:lvl6pPr marL="2285829" indent="0" rtl="0">
              <a:spcBef>
                <a:spcPts val="0"/>
              </a:spcBef>
              <a:buFont typeface="Arial"/>
              <a:buNone/>
              <a:defRPr/>
            </a:lvl6pPr>
            <a:lvl7pPr marL="2742993" indent="0" rtl="0">
              <a:spcBef>
                <a:spcPts val="0"/>
              </a:spcBef>
              <a:buFont typeface="Arial"/>
              <a:buNone/>
              <a:defRPr/>
            </a:lvl7pPr>
            <a:lvl8pPr marL="3200160" indent="0" rtl="0">
              <a:spcBef>
                <a:spcPts val="0"/>
              </a:spcBef>
              <a:buFont typeface="Arial"/>
              <a:buNone/>
              <a:defRPr/>
            </a:lvl8pPr>
            <a:lvl9pPr marL="3657326" indent="0" rtl="0">
              <a:spcBef>
                <a:spcPts val="0"/>
              </a:spcBef>
              <a:buFont typeface="Arial"/>
              <a:buNone/>
              <a:defRPr/>
            </a:lvl9pPr>
          </a:lstStyle>
          <a:p>
            <a:endParaRPr/>
          </a:p>
        </p:txBody>
      </p:sp>
      <p:sp>
        <p:nvSpPr>
          <p:cNvPr id="60" name="Shape 60"/>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body" idx="2"/>
          </p:nvPr>
        </p:nvSpPr>
        <p:spPr>
          <a:xfrm>
            <a:off x="366714" y="1419225"/>
            <a:ext cx="8410574" cy="3038475"/>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51612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366717" y="1074740"/>
            <a:ext cx="2073274" cy="3382961"/>
          </a:xfrm>
          <a:prstGeom prst="rect">
            <a:avLst/>
          </a:prstGeom>
          <a:noFill/>
          <a:ln>
            <a:noFill/>
          </a:ln>
        </p:spPr>
      </p:sp>
      <p:sp>
        <p:nvSpPr>
          <p:cNvPr id="64" name="Shape 64"/>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5" name="Shape 65"/>
          <p:cNvSpPr txBox="1">
            <a:spLocks noGrp="1"/>
          </p:cNvSpPr>
          <p:nvPr>
            <p:ph type="body" idx="1"/>
          </p:nvPr>
        </p:nvSpPr>
        <p:spPr>
          <a:xfrm>
            <a:off x="2728913" y="1074740"/>
            <a:ext cx="6048376" cy="3382961"/>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82343030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66"/>
        <p:cNvGrpSpPr/>
        <p:nvPr/>
      </p:nvGrpSpPr>
      <p:grpSpPr>
        <a:xfrm>
          <a:off x="0" y="0"/>
          <a:ext cx="0" cy="0"/>
          <a:chOff x="0" y="0"/>
          <a:chExt cx="0" cy="0"/>
        </a:xfrm>
      </p:grpSpPr>
      <p:sp>
        <p:nvSpPr>
          <p:cNvPr id="67" name="Shape 67"/>
          <p:cNvSpPr>
            <a:spLocks noGrp="1"/>
          </p:cNvSpPr>
          <p:nvPr>
            <p:ph type="pic" idx="2"/>
          </p:nvPr>
        </p:nvSpPr>
        <p:spPr>
          <a:xfrm>
            <a:off x="366717" y="1419228"/>
            <a:ext cx="2073274" cy="3038475"/>
          </a:xfrm>
          <a:prstGeom prst="rect">
            <a:avLst/>
          </a:prstGeom>
          <a:noFill/>
          <a:ln>
            <a:noFill/>
          </a:ln>
        </p:spPr>
      </p:sp>
      <p:sp>
        <p:nvSpPr>
          <p:cNvPr id="68" name="Shape 68"/>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a:off x="366725" y="785832"/>
            <a:ext cx="8410574" cy="346219"/>
          </a:xfrm>
          <a:prstGeom prst="rect">
            <a:avLst/>
          </a:prstGeom>
          <a:noFill/>
          <a:ln>
            <a:noFill/>
          </a:ln>
        </p:spPr>
        <p:txBody>
          <a:bodyPr lIns="91419" tIns="91419" rIns="91419" bIns="91419" anchor="t" anchorCtr="0"/>
          <a:lstStyle>
            <a:lvl1pPr marL="0" indent="0" rtl="0">
              <a:spcBef>
                <a:spcPts val="0"/>
              </a:spcBef>
              <a:buClr>
                <a:schemeClr val="dk1"/>
              </a:buClr>
              <a:buFont typeface="Arial"/>
              <a:buNone/>
              <a:defRPr/>
            </a:lvl1pPr>
            <a:lvl2pPr marL="457167" indent="0" rtl="0">
              <a:spcBef>
                <a:spcPts val="0"/>
              </a:spcBef>
              <a:buNone/>
              <a:defRPr/>
            </a:lvl2pPr>
            <a:lvl3pPr marL="914331" indent="0" rtl="0">
              <a:spcBef>
                <a:spcPts val="0"/>
              </a:spcBef>
              <a:buNone/>
              <a:defRPr/>
            </a:lvl3pPr>
            <a:lvl4pPr marL="1371498" indent="0" rtl="0">
              <a:spcBef>
                <a:spcPts val="0"/>
              </a:spcBef>
              <a:buNone/>
              <a:defRPr/>
            </a:lvl4pPr>
            <a:lvl5pPr marL="1828662" indent="0" rtl="0">
              <a:spcBef>
                <a:spcPts val="0"/>
              </a:spcBef>
              <a:buNone/>
              <a:defRPr/>
            </a:lvl5pPr>
            <a:lvl6pPr marL="2285829" indent="0" rtl="0">
              <a:spcBef>
                <a:spcPts val="0"/>
              </a:spcBef>
              <a:buFont typeface="Arial"/>
              <a:buNone/>
              <a:defRPr/>
            </a:lvl6pPr>
            <a:lvl7pPr marL="2742993" indent="0" rtl="0">
              <a:spcBef>
                <a:spcPts val="0"/>
              </a:spcBef>
              <a:buFont typeface="Arial"/>
              <a:buNone/>
              <a:defRPr/>
            </a:lvl7pPr>
            <a:lvl8pPr marL="3200160" indent="0" rtl="0">
              <a:spcBef>
                <a:spcPts val="0"/>
              </a:spcBef>
              <a:buFont typeface="Arial"/>
              <a:buNone/>
              <a:defRPr/>
            </a:lvl8pPr>
            <a:lvl9pPr marL="3657326" indent="0" rtl="0">
              <a:spcBef>
                <a:spcPts val="0"/>
              </a:spcBef>
              <a:buFont typeface="Arial"/>
              <a:buNone/>
              <a:defRPr/>
            </a:lvl9pPr>
          </a:lstStyle>
          <a:p>
            <a:endParaRPr/>
          </a:p>
        </p:txBody>
      </p:sp>
      <p:sp>
        <p:nvSpPr>
          <p:cNvPr id="70" name="Shape 70"/>
          <p:cNvSpPr txBox="1">
            <a:spLocks noGrp="1"/>
          </p:cNvSpPr>
          <p:nvPr>
            <p:ph type="body" idx="3"/>
          </p:nvPr>
        </p:nvSpPr>
        <p:spPr>
          <a:xfrm>
            <a:off x="2728913" y="1419225"/>
            <a:ext cx="6048376" cy="3038475"/>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344339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wo Columns">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66725" y="325454"/>
            <a:ext cx="8410574" cy="460374"/>
          </a:xfrm>
          <a:prstGeom prst="rect">
            <a:avLst/>
          </a:prstGeom>
          <a:noFill/>
          <a:ln>
            <a:noFill/>
          </a:ln>
        </p:spPr>
        <p:txBody>
          <a:bodyPr lIns="91419" tIns="91419" rIns="91419" bIns="9141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a:off x="366740" y="1074740"/>
            <a:ext cx="4032464" cy="3382961"/>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2"/>
          </p:nvPr>
        </p:nvSpPr>
        <p:spPr>
          <a:xfrm>
            <a:off x="4744842" y="1074740"/>
            <a:ext cx="4032464" cy="3382961"/>
          </a:xfrm>
          <a:prstGeom prst="rect">
            <a:avLst/>
          </a:prstGeom>
          <a:noFill/>
          <a:ln>
            <a:noFill/>
          </a:ln>
        </p:spPr>
        <p:txBody>
          <a:bodyPr lIns="91419" tIns="91419" rIns="91419" bIns="9141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14" indent="-21112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119821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338277963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76"/>
        <p:cNvGrpSpPr/>
        <p:nvPr/>
      </p:nvGrpSpPr>
      <p:grpSpPr>
        <a:xfrm>
          <a:off x="0" y="0"/>
          <a:ext cx="0" cy="0"/>
          <a:chOff x="0" y="0"/>
          <a:chExt cx="0" cy="0"/>
        </a:xfrm>
      </p:grpSpPr>
      <p:sp>
        <p:nvSpPr>
          <p:cNvPr id="77" name="Shape 77"/>
          <p:cNvSpPr/>
          <p:nvPr/>
        </p:nvSpPr>
        <p:spPr>
          <a:xfrm>
            <a:off x="0" y="3"/>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19" tIns="45697" rIns="91419" bIns="45697" anchor="ctr" anchorCtr="0">
            <a:noAutofit/>
          </a:bodyPr>
          <a:lstStyle/>
          <a:p>
            <a:pPr algn="ctr" defTabSz="914331"/>
            <a:endParaRPr kern="0">
              <a:solidFill>
                <a:srgbClr val="FFFFFF"/>
              </a:solidFill>
              <a:latin typeface="Arial"/>
              <a:ea typeface="Arial"/>
              <a:cs typeface="Arial"/>
              <a:sym typeface="Arial"/>
              <a:rtl val="0"/>
            </a:endParaRPr>
          </a:p>
        </p:txBody>
      </p:sp>
      <p:sp>
        <p:nvSpPr>
          <p:cNvPr id="78" name="Shape 78"/>
          <p:cNvSpPr/>
          <p:nvPr/>
        </p:nvSpPr>
        <p:spPr>
          <a:xfrm>
            <a:off x="0" y="4629166"/>
            <a:ext cx="9144000" cy="385762"/>
          </a:xfrm>
          <a:prstGeom prst="rect">
            <a:avLst/>
          </a:prstGeom>
          <a:solidFill>
            <a:srgbClr val="00786E"/>
          </a:solidFill>
          <a:ln>
            <a:noFill/>
          </a:ln>
        </p:spPr>
        <p:txBody>
          <a:bodyPr lIns="91419" tIns="45697" rIns="91419" bIns="45697" anchor="ctr" anchorCtr="0">
            <a:noAutofit/>
          </a:bodyPr>
          <a:lstStyle/>
          <a:p>
            <a:pPr defTabSz="914331"/>
            <a:endParaRPr kern="0">
              <a:solidFill>
                <a:srgbClr val="FFFFFF"/>
              </a:solidFill>
              <a:latin typeface="Arial"/>
              <a:ea typeface="Arial"/>
              <a:cs typeface="Arial"/>
              <a:sym typeface="Arial"/>
              <a:rtl val="0"/>
            </a:endParaRPr>
          </a:p>
        </p:txBody>
      </p:sp>
      <p:sp>
        <p:nvSpPr>
          <p:cNvPr id="79" name="Shape 79"/>
          <p:cNvSpPr txBox="1"/>
          <p:nvPr/>
        </p:nvSpPr>
        <p:spPr>
          <a:xfrm flipH="1">
            <a:off x="8553453" y="5021514"/>
            <a:ext cx="533399" cy="123111"/>
          </a:xfrm>
          <a:prstGeom prst="rect">
            <a:avLst/>
          </a:prstGeom>
          <a:noFill/>
          <a:ln>
            <a:noFill/>
          </a:ln>
        </p:spPr>
        <p:txBody>
          <a:bodyPr lIns="0" tIns="0" rIns="0" bIns="0" anchor="t" anchorCtr="0">
            <a:noAutofit/>
          </a:bodyPr>
          <a:lstStyle/>
          <a:p>
            <a:pPr algn="r" defTabSz="914331">
              <a:buSzPct val="25000"/>
            </a:pPr>
            <a:fld id="{00000000-1234-1234-1234-123412341234}" type="slidenum">
              <a:rPr lang="en-US" sz="800" kern="0">
                <a:solidFill>
                  <a:srgbClr val="7F7F7F"/>
                </a:solidFill>
                <a:latin typeface="Arial"/>
                <a:ea typeface="Arial"/>
                <a:cs typeface="Arial"/>
                <a:sym typeface="Arial"/>
                <a:rtl val="0"/>
              </a:rPr>
              <a:pPr algn="r" defTabSz="914331">
                <a:buSzPct val="25000"/>
              </a:pPr>
              <a:t>‹#›</a:t>
            </a:fld>
            <a:endParaRPr lang="en-US" sz="800" kern="0">
              <a:solidFill>
                <a:srgbClr val="7F7F7F"/>
              </a:solidFill>
              <a:latin typeface="Arial"/>
              <a:ea typeface="Arial"/>
              <a:cs typeface="Arial"/>
              <a:sym typeface="Arial"/>
              <a:rtl val="0"/>
            </a:endParaRPr>
          </a:p>
        </p:txBody>
      </p:sp>
      <p:pic>
        <p:nvPicPr>
          <p:cNvPr id="80" name="Shape 80"/>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81" name="Shape 81"/>
          <p:cNvSpPr txBox="1"/>
          <p:nvPr/>
        </p:nvSpPr>
        <p:spPr>
          <a:xfrm>
            <a:off x="365136" y="5025773"/>
            <a:ext cx="2274886" cy="100026"/>
          </a:xfrm>
          <a:prstGeom prst="rect">
            <a:avLst/>
          </a:prstGeom>
          <a:noFill/>
          <a:ln>
            <a:noFill/>
          </a:ln>
        </p:spPr>
        <p:txBody>
          <a:bodyPr lIns="0" tIns="0" rIns="0" bIns="0" anchor="t" anchorCtr="0">
            <a:noAutofit/>
          </a:bodyPr>
          <a:lstStyle/>
          <a:p>
            <a:pPr defTabSz="914331">
              <a:buSzPct val="25000"/>
            </a:pPr>
            <a:r>
              <a:rPr lang="en-US" sz="600" kern="0">
                <a:solidFill>
                  <a:srgbClr val="7F7F7F"/>
                </a:solidFill>
                <a:latin typeface="Arial"/>
                <a:ea typeface="Arial"/>
                <a:cs typeface="Arial"/>
                <a:sym typeface="Arial"/>
                <a:rtl val="0"/>
              </a:rPr>
              <a:t>Pivotal Confidential–Internal Use Only</a:t>
            </a:r>
          </a:p>
        </p:txBody>
      </p:sp>
    </p:spTree>
    <p:extLst>
      <p:ext uri="{BB962C8B-B14F-4D97-AF65-F5344CB8AC3E}">
        <p14:creationId xmlns:p14="http://schemas.microsoft.com/office/powerpoint/2010/main" val="13149574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429468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0"/>
            <a:ext cx="8796928" cy="474445"/>
          </a:xfrm>
          <a:prstGeom prst="rect">
            <a:avLst/>
          </a:prstGeom>
        </p:spPr>
        <p:txBody>
          <a:bodyPr lIns="91436" tIns="45718" rIns="91436" bIns="45718"/>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lIns="91436" tIns="45718" rIns="91436" bIns="45718"/>
          <a:lstStyle>
            <a:lvl1pPr>
              <a:defRPr sz="900">
                <a:solidFill>
                  <a:schemeClr val="bg1">
                    <a:lumMod val="65000"/>
                  </a:schemeClr>
                </a:solidFill>
              </a:defRPr>
            </a:lvl1pPr>
          </a:lstStyle>
          <a:p>
            <a:pPr defTabSz="457178"/>
            <a:fld id="{ADA07C09-8A41-3B46-A636-3955072BBB4F}" type="slidenum">
              <a:rPr lang="en-US" smtClean="0">
                <a:solidFill>
                  <a:srgbClr val="FFFFFF">
                    <a:lumMod val="65000"/>
                  </a:srgbClr>
                </a:solidFill>
                <a:latin typeface="Arial"/>
              </a:rPr>
              <a:pPr defTabSz="457178"/>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5"/>
            <a:ext cx="8796338" cy="288565"/>
          </a:xfrm>
          <a:prstGeom prst="rect">
            <a:avLst/>
          </a:prstGeom>
        </p:spPr>
        <p:txBody>
          <a:bodyPr vert="horz" lIns="91436" tIns="45718" rIns="91436" bIns="45718"/>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457178"/>
            <a:endParaRPr lang="en-US">
              <a:solidFill>
                <a:srgbClr val="FFFFFF"/>
              </a:solidFill>
              <a:latin typeface="Arial"/>
            </a:endParaRPr>
          </a:p>
        </p:txBody>
      </p:sp>
    </p:spTree>
    <p:extLst>
      <p:ext uri="{BB962C8B-B14F-4D97-AF65-F5344CB8AC3E}">
        <p14:creationId xmlns:p14="http://schemas.microsoft.com/office/powerpoint/2010/main" val="4201902982"/>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3155139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95932708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lIns="91434" tIns="45717" rIns="91434" bIns="45717"/>
          <a:lstStyle>
            <a:lvl1pPr>
              <a:defRPr sz="900">
                <a:solidFill>
                  <a:schemeClr val="bg1">
                    <a:lumMod val="65000"/>
                  </a:schemeClr>
                </a:solidFill>
              </a:defRPr>
            </a:lvl1pPr>
          </a:lstStyle>
          <a:p>
            <a:pPr defTabSz="914331"/>
            <a:fld id="{ADA07C09-8A41-3B46-A636-3955072BBB4F}" type="slidenum">
              <a:rPr lang="en-US" kern="0" smtClean="0">
                <a:solidFill>
                  <a:srgbClr val="FFFFFF">
                    <a:lumMod val="65000"/>
                  </a:srgbClr>
                </a:solidFill>
                <a:latin typeface="Arial"/>
                <a:ea typeface="Arial"/>
                <a:cs typeface="Arial"/>
                <a:sym typeface="Arial"/>
                <a:rtl val="0"/>
              </a:rPr>
              <a:pPr defTabSz="914331"/>
              <a:t>‹#›</a:t>
            </a:fld>
            <a:endParaRPr lang="en-US" kern="0">
              <a:solidFill>
                <a:srgbClr val="FFFFFF">
                  <a:lumMod val="65000"/>
                </a:srgbClr>
              </a:solidFill>
              <a:latin typeface="Arial"/>
              <a:ea typeface="Arial"/>
              <a:cs typeface="Arial"/>
              <a:sym typeface="Arial"/>
              <a:rtl val="0"/>
            </a:endParaRPr>
          </a:p>
        </p:txBody>
      </p:sp>
    </p:spTree>
    <p:extLst>
      <p:ext uri="{BB962C8B-B14F-4D97-AF65-F5344CB8AC3E}">
        <p14:creationId xmlns:p14="http://schemas.microsoft.com/office/powerpoint/2010/main" val="670978777"/>
      </p:ext>
    </p:extLst>
  </p:cSld>
  <p:clrMapOvr>
    <a:masterClrMapping/>
  </p:clrMapOvr>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0241161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27961529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59281320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844873890"/>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endParaRPr>
          </a:p>
        </p:txBody>
      </p:sp>
    </p:spTree>
    <p:extLst>
      <p:ext uri="{BB962C8B-B14F-4D97-AF65-F5344CB8AC3E}">
        <p14:creationId xmlns:p14="http://schemas.microsoft.com/office/powerpoint/2010/main" val="96344667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085443130"/>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36783184"/>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457178"/>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7"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lIns="91436" tIns="45718" rIns="91436" bIns="45718"/>
          <a:lstStyle>
            <a:lvl1pPr>
              <a:defRPr sz="900">
                <a:solidFill>
                  <a:schemeClr val="bg1">
                    <a:lumMod val="65000"/>
                  </a:schemeClr>
                </a:solidFill>
              </a:defRPr>
            </a:lvl1pPr>
          </a:lstStyle>
          <a:p>
            <a:pPr defTabSz="457178"/>
            <a:fld id="{ADA07C09-8A41-3B46-A636-3955072BBB4F}" type="slidenum">
              <a:rPr lang="en-US" smtClean="0">
                <a:solidFill>
                  <a:srgbClr val="FFFFFF">
                    <a:lumMod val="65000"/>
                  </a:srgbClr>
                </a:solidFill>
                <a:latin typeface="Arial"/>
              </a:rPr>
              <a:pPr defTabSz="457178"/>
              <a:t>‹#›</a:t>
            </a:fld>
            <a:endParaRPr lang="en-US">
              <a:solidFill>
                <a:srgbClr val="FFFFFF">
                  <a:lumMod val="65000"/>
                </a:srgbClr>
              </a:solidFill>
              <a:latin typeface="Arial"/>
            </a:endParaRPr>
          </a:p>
        </p:txBody>
      </p:sp>
    </p:spTree>
    <p:extLst>
      <p:ext uri="{BB962C8B-B14F-4D97-AF65-F5344CB8AC3E}">
        <p14:creationId xmlns:p14="http://schemas.microsoft.com/office/powerpoint/2010/main" val="1501518331"/>
      </p:ext>
    </p:extLst>
  </p:cSld>
  <p:clrMapOvr>
    <a:masterClrMapping/>
  </p:clrMapOvr>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1919957245"/>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114300" y="112014"/>
            <a:ext cx="8915400" cy="4919472"/>
          </a:xfrm>
          <a:prstGeom prst="rect">
            <a:avLst/>
          </a:prstGeom>
          <a:solidFill>
            <a:srgbClr val="0E675B"/>
          </a:solidFill>
          <a:ln>
            <a:noFill/>
          </a:ln>
        </p:spPr>
        <p:txBody>
          <a:bodyPr lIns="91425" tIns="45700" rIns="91425" bIns="45700" anchor="ctr" anchorCtr="0">
            <a:noAutofit/>
          </a:bodyPr>
          <a:lstStyle/>
          <a:p>
            <a:pPr algn="ctr" defTabSz="457200"/>
            <a:endParaRPr>
              <a:solidFill>
                <a:prstClr val="white"/>
              </a:solidFill>
              <a:latin typeface="Arial"/>
              <a:ea typeface="Arial"/>
              <a:cs typeface="Arial"/>
              <a:sym typeface="Arial"/>
            </a:endParaRPr>
          </a:p>
        </p:txBody>
      </p:sp>
      <p:pic>
        <p:nvPicPr>
          <p:cNvPr id="5" name="Picture 4"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4069" y="4708315"/>
            <a:ext cx="755622" cy="185670"/>
          </a:xfrm>
          <a:prstGeom prst="rect">
            <a:avLst/>
          </a:prstGeom>
        </p:spPr>
      </p:pic>
    </p:spTree>
    <p:extLst>
      <p:ext uri="{BB962C8B-B14F-4D97-AF65-F5344CB8AC3E}">
        <p14:creationId xmlns:p14="http://schemas.microsoft.com/office/powerpoint/2010/main" val="30615194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6_Blank">
    <p:bg>
      <p:bgPr>
        <a:solidFill>
          <a:schemeClr val="bg1"/>
        </a:solidFill>
        <a:effectLst/>
      </p:bgPr>
    </p:bg>
    <p:spTree>
      <p:nvGrpSpPr>
        <p:cNvPr id="1" name=""/>
        <p:cNvGrpSpPr/>
        <p:nvPr/>
      </p:nvGrpSpPr>
      <p:grpSpPr>
        <a:xfrm>
          <a:off x="0" y="0"/>
          <a:ext cx="0" cy="0"/>
          <a:chOff x="0" y="0"/>
          <a:chExt cx="0" cy="0"/>
        </a:xfrm>
      </p:grpSpPr>
      <p:sp>
        <p:nvSpPr>
          <p:cNvPr id="4"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289360901"/>
      </p:ext>
    </p:extLst>
  </p:cSld>
  <p:clrMapOvr>
    <a:masterClrMapping/>
  </p:clrMapOvr>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Divider">
    <p:spTree>
      <p:nvGrpSpPr>
        <p:cNvPr id="1" name="Shape 13"/>
        <p:cNvGrpSpPr/>
        <p:nvPr/>
      </p:nvGrpSpPr>
      <p:grpSpPr>
        <a:xfrm>
          <a:off x="0" y="0"/>
          <a:ext cx="0" cy="0"/>
          <a:chOff x="0" y="0"/>
          <a:chExt cx="0" cy="0"/>
        </a:xfrm>
      </p:grpSpPr>
      <p:sp>
        <p:nvSpPr>
          <p:cNvPr id="14" name="Shape 14"/>
          <p:cNvSpPr txBox="1"/>
          <p:nvPr/>
        </p:nvSpPr>
        <p:spPr>
          <a:xfrm flipH="1">
            <a:off x="8553452" y="5021263"/>
            <a:ext cx="533399" cy="123824"/>
          </a:xfrm>
          <a:prstGeom prst="rect">
            <a:avLst/>
          </a:prstGeom>
          <a:noFill/>
          <a:ln>
            <a:noFill/>
          </a:ln>
        </p:spPr>
        <p:txBody>
          <a:bodyPr lIns="0" tIns="0" rIns="0" bIns="0" anchor="t" anchorCtr="0">
            <a:noAutofit/>
          </a:bodyPr>
          <a:lstStyle/>
          <a:p>
            <a:pPr algn="r" defTabSz="914324">
              <a:buSzPct val="25000"/>
            </a:pPr>
            <a:fld id="{00000000-1234-1234-1234-123412341234}" type="slidenum">
              <a:rPr lang="en-US" sz="800" kern="0">
                <a:solidFill>
                  <a:srgbClr val="7F7F7F"/>
                </a:solidFill>
                <a:latin typeface="Arial"/>
                <a:ea typeface="Arial"/>
                <a:cs typeface="Arial"/>
                <a:sym typeface="Arial"/>
                <a:rtl val="0"/>
              </a:rPr>
              <a:pPr algn="r" defTabSz="914324">
                <a:buSzPct val="25000"/>
              </a:pPr>
              <a:t>‹#›</a:t>
            </a:fld>
            <a:endParaRPr lang="en-US" sz="800" kern="0">
              <a:solidFill>
                <a:srgbClr val="7F7F7F"/>
              </a:solidFill>
              <a:latin typeface="Arial"/>
              <a:ea typeface="Arial"/>
              <a:cs typeface="Arial"/>
              <a:sym typeface="Arial"/>
              <a:rtl val="0"/>
            </a:endParaRPr>
          </a:p>
        </p:txBody>
      </p:sp>
      <p:sp>
        <p:nvSpPr>
          <p:cNvPr id="15" name="Shape 15"/>
          <p:cNvSpPr txBox="1">
            <a:spLocks noGrp="1"/>
          </p:cNvSpPr>
          <p:nvPr>
            <p:ph type="ctrTitle"/>
          </p:nvPr>
        </p:nvSpPr>
        <p:spPr>
          <a:xfrm>
            <a:off x="1017587" y="1739932"/>
            <a:ext cx="6048376" cy="620683"/>
          </a:xfrm>
          <a:prstGeom prst="rect">
            <a:avLst/>
          </a:prstGeom>
          <a:noFill/>
          <a:ln>
            <a:noFill/>
          </a:ln>
        </p:spPr>
        <p:txBody>
          <a:bodyPr lIns="91417" tIns="91417" rIns="91417" bIns="91417"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162" marR="0" indent="0" algn="l" rtl="0">
              <a:spcBef>
                <a:spcPts val="0"/>
              </a:spcBef>
              <a:spcAft>
                <a:spcPts val="0"/>
              </a:spcAft>
              <a:defRPr/>
            </a:lvl6pPr>
            <a:lvl7pPr marL="914324" marR="0" indent="0" algn="l" rtl="0">
              <a:spcBef>
                <a:spcPts val="0"/>
              </a:spcBef>
              <a:spcAft>
                <a:spcPts val="0"/>
              </a:spcAft>
              <a:defRPr/>
            </a:lvl7pPr>
            <a:lvl8pPr marL="1371486" marR="0" indent="0" algn="l" rtl="0">
              <a:spcBef>
                <a:spcPts val="0"/>
              </a:spcBef>
              <a:spcAft>
                <a:spcPts val="0"/>
              </a:spcAft>
              <a:defRPr/>
            </a:lvl8pPr>
            <a:lvl9pPr marL="1828648" marR="0" indent="0" algn="l" rtl="0">
              <a:spcBef>
                <a:spcPts val="0"/>
              </a:spcBef>
              <a:spcAft>
                <a:spcPts val="0"/>
              </a:spcAft>
              <a:defRPr/>
            </a:lvl9pPr>
          </a:lstStyle>
          <a:p>
            <a:endParaRPr/>
          </a:p>
        </p:txBody>
      </p:sp>
      <p:sp>
        <p:nvSpPr>
          <p:cNvPr id="16" name="Shape 16"/>
          <p:cNvSpPr txBox="1">
            <a:spLocks noGrp="1"/>
          </p:cNvSpPr>
          <p:nvPr>
            <p:ph type="body" idx="1"/>
          </p:nvPr>
        </p:nvSpPr>
        <p:spPr>
          <a:xfrm>
            <a:off x="1026053" y="2447129"/>
            <a:ext cx="6048374" cy="562767"/>
          </a:xfrm>
          <a:prstGeom prst="rect">
            <a:avLst/>
          </a:prstGeom>
          <a:noFill/>
          <a:ln>
            <a:noFill/>
          </a:ln>
        </p:spPr>
        <p:txBody>
          <a:bodyPr lIns="91417" tIns="91417" rIns="91417" bIns="91417"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6089215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66712" y="325437"/>
            <a:ext cx="8410574" cy="460374"/>
          </a:xfrm>
          <a:prstGeom prst="rect">
            <a:avLst/>
          </a:prstGeom>
          <a:noFill/>
          <a:ln>
            <a:noFill/>
          </a:ln>
        </p:spPr>
        <p:txBody>
          <a:bodyPr lIns="91417" tIns="91417" rIns="91417" bIns="91417"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body" idx="1"/>
          </p:nvPr>
        </p:nvSpPr>
        <p:spPr>
          <a:xfrm>
            <a:off x="366713" y="1074739"/>
            <a:ext cx="8410574" cy="3382961"/>
          </a:xfrm>
          <a:prstGeom prst="rect">
            <a:avLst/>
          </a:prstGeom>
          <a:noFill/>
          <a:ln>
            <a:noFill/>
          </a:ln>
        </p:spPr>
        <p:txBody>
          <a:bodyPr lIns="91417" tIns="91417" rIns="91417" bIns="91417"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00" indent="-211120"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45029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66712" y="325437"/>
            <a:ext cx="8410574" cy="460374"/>
          </a:xfrm>
          <a:prstGeom prst="rect">
            <a:avLst/>
          </a:prstGeom>
          <a:noFill/>
          <a:ln>
            <a:noFill/>
          </a:ln>
        </p:spPr>
        <p:txBody>
          <a:bodyPr lIns="91417" tIns="91417" rIns="91417" bIns="91417"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366713" y="1074739"/>
            <a:ext cx="8410574" cy="3382961"/>
          </a:xfrm>
          <a:prstGeom prst="rect">
            <a:avLst/>
          </a:prstGeom>
          <a:noFill/>
          <a:ln>
            <a:noFill/>
          </a:ln>
        </p:spPr>
        <p:txBody>
          <a:bodyPr lIns="91417" tIns="91417" rIns="91417" bIns="91417"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00" indent="-211120"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4654194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25"/>
        <p:cNvGrpSpPr/>
        <p:nvPr/>
      </p:nvGrpSpPr>
      <p:grpSpPr>
        <a:xfrm>
          <a:off x="0" y="0"/>
          <a:ext cx="0" cy="0"/>
          <a:chOff x="0" y="0"/>
          <a:chExt cx="0" cy="0"/>
        </a:xfrm>
      </p:grpSpPr>
      <p:sp>
        <p:nvSpPr>
          <p:cNvPr id="26" name="Shape 26"/>
          <p:cNvSpPr>
            <a:spLocks noGrp="1"/>
          </p:cNvSpPr>
          <p:nvPr>
            <p:ph type="pic" idx="2"/>
          </p:nvPr>
        </p:nvSpPr>
        <p:spPr>
          <a:xfrm>
            <a:off x="366714" y="1074739"/>
            <a:ext cx="2073274" cy="3382961"/>
          </a:xfrm>
          <a:prstGeom prst="rect">
            <a:avLst/>
          </a:prstGeom>
          <a:noFill/>
          <a:ln>
            <a:noFill/>
          </a:ln>
        </p:spPr>
      </p:sp>
      <p:sp>
        <p:nvSpPr>
          <p:cNvPr id="27" name="Shape 27"/>
          <p:cNvSpPr txBox="1">
            <a:spLocks noGrp="1"/>
          </p:cNvSpPr>
          <p:nvPr>
            <p:ph type="title"/>
          </p:nvPr>
        </p:nvSpPr>
        <p:spPr>
          <a:xfrm>
            <a:off x="366712" y="325437"/>
            <a:ext cx="8410574" cy="460374"/>
          </a:xfrm>
          <a:prstGeom prst="rect">
            <a:avLst/>
          </a:prstGeom>
          <a:noFill/>
          <a:ln>
            <a:noFill/>
          </a:ln>
        </p:spPr>
        <p:txBody>
          <a:bodyPr lIns="91417" tIns="91417" rIns="91417" bIns="91417"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1"/>
          </p:nvPr>
        </p:nvSpPr>
        <p:spPr>
          <a:xfrm>
            <a:off x="2728913" y="1074739"/>
            <a:ext cx="6048376" cy="3382961"/>
          </a:xfrm>
          <a:prstGeom prst="rect">
            <a:avLst/>
          </a:prstGeom>
          <a:noFill/>
          <a:ln>
            <a:noFill/>
          </a:ln>
        </p:spPr>
        <p:txBody>
          <a:bodyPr lIns="91417" tIns="91417" rIns="91417" bIns="91417"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00" indent="-211120"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845734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Two Column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66712" y="325437"/>
            <a:ext cx="8410574" cy="460374"/>
          </a:xfrm>
          <a:prstGeom prst="rect">
            <a:avLst/>
          </a:prstGeom>
          <a:noFill/>
          <a:ln>
            <a:noFill/>
          </a:ln>
        </p:spPr>
        <p:txBody>
          <a:bodyPr lIns="91417" tIns="91417" rIns="91417" bIns="91417"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1"/>
          </p:nvPr>
        </p:nvSpPr>
        <p:spPr>
          <a:xfrm>
            <a:off x="366713" y="1074739"/>
            <a:ext cx="4032464" cy="3382961"/>
          </a:xfrm>
          <a:prstGeom prst="rect">
            <a:avLst/>
          </a:prstGeom>
          <a:noFill/>
          <a:ln>
            <a:noFill/>
          </a:ln>
        </p:spPr>
        <p:txBody>
          <a:bodyPr lIns="91417" tIns="91417" rIns="91417" bIns="91417"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00" indent="-211120"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2"/>
          </p:nvPr>
        </p:nvSpPr>
        <p:spPr>
          <a:xfrm>
            <a:off x="4744823" y="1074739"/>
            <a:ext cx="4032464" cy="3382961"/>
          </a:xfrm>
          <a:prstGeom prst="rect">
            <a:avLst/>
          </a:prstGeom>
          <a:noFill/>
          <a:ln>
            <a:noFill/>
          </a:ln>
        </p:spPr>
        <p:txBody>
          <a:bodyPr lIns="91417" tIns="91417" rIns="91417" bIns="91417"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00" indent="-211120"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0768722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3"/>
        <p:cNvGrpSpPr/>
        <p:nvPr/>
      </p:nvGrpSpPr>
      <p:grpSpPr>
        <a:xfrm>
          <a:off x="0" y="0"/>
          <a:ext cx="0" cy="0"/>
          <a:chOff x="0" y="0"/>
          <a:chExt cx="0" cy="0"/>
        </a:xfrm>
      </p:grpSpPr>
      <p:sp>
        <p:nvSpPr>
          <p:cNvPr id="34" name="Shape 34"/>
          <p:cNvSpPr txBox="1"/>
          <p:nvPr/>
        </p:nvSpPr>
        <p:spPr>
          <a:xfrm flipH="1">
            <a:off x="8553452" y="5021263"/>
            <a:ext cx="533399" cy="123824"/>
          </a:xfrm>
          <a:prstGeom prst="rect">
            <a:avLst/>
          </a:prstGeom>
          <a:noFill/>
          <a:ln>
            <a:noFill/>
          </a:ln>
        </p:spPr>
        <p:txBody>
          <a:bodyPr lIns="0" tIns="0" rIns="0" bIns="0" anchor="t" anchorCtr="0">
            <a:noAutofit/>
          </a:bodyPr>
          <a:lstStyle/>
          <a:p>
            <a:pPr algn="r" defTabSz="914324">
              <a:buSzPct val="25000"/>
            </a:pPr>
            <a:fld id="{00000000-1234-1234-1234-123412341234}" type="slidenum">
              <a:rPr lang="en-US" sz="800" kern="0">
                <a:solidFill>
                  <a:srgbClr val="7F7F7F"/>
                </a:solidFill>
                <a:latin typeface="Arial"/>
                <a:ea typeface="Arial"/>
                <a:cs typeface="Arial"/>
                <a:sym typeface="Arial"/>
                <a:rtl val="0"/>
              </a:rPr>
              <a:pPr algn="r" defTabSz="914324">
                <a:buSzPct val="25000"/>
              </a:pPr>
              <a:t>‹#›</a:t>
            </a:fld>
            <a:endParaRPr lang="en-US" sz="800" kern="0">
              <a:solidFill>
                <a:srgbClr val="7F7F7F"/>
              </a:solidFill>
              <a:latin typeface="Arial"/>
              <a:ea typeface="Arial"/>
              <a:cs typeface="Arial"/>
              <a:sym typeface="Arial"/>
              <a:rtl val="0"/>
            </a:endParaRPr>
          </a:p>
        </p:txBody>
      </p:sp>
      <p:sp>
        <p:nvSpPr>
          <p:cNvPr id="35" name="Shape 35"/>
          <p:cNvSpPr txBox="1">
            <a:spLocks noGrp="1"/>
          </p:cNvSpPr>
          <p:nvPr>
            <p:ph type="ctrTitle"/>
          </p:nvPr>
        </p:nvSpPr>
        <p:spPr>
          <a:xfrm>
            <a:off x="890588" y="1312909"/>
            <a:ext cx="4384145" cy="1006429"/>
          </a:xfrm>
          <a:prstGeom prst="rect">
            <a:avLst/>
          </a:prstGeom>
          <a:noFill/>
          <a:ln>
            <a:noFill/>
          </a:ln>
        </p:spPr>
        <p:txBody>
          <a:bodyPr lIns="91417" tIns="91417" rIns="91417" bIns="91417"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162" marR="0" indent="0" algn="l" rtl="0">
              <a:spcBef>
                <a:spcPts val="0"/>
              </a:spcBef>
              <a:spcAft>
                <a:spcPts val="0"/>
              </a:spcAft>
              <a:defRPr/>
            </a:lvl6pPr>
            <a:lvl7pPr marL="914324" marR="0" indent="0" algn="l" rtl="0">
              <a:spcBef>
                <a:spcPts val="0"/>
              </a:spcBef>
              <a:spcAft>
                <a:spcPts val="0"/>
              </a:spcAft>
              <a:defRPr/>
            </a:lvl7pPr>
            <a:lvl8pPr marL="1371486" marR="0" indent="0" algn="l" rtl="0">
              <a:spcBef>
                <a:spcPts val="0"/>
              </a:spcBef>
              <a:spcAft>
                <a:spcPts val="0"/>
              </a:spcAft>
              <a:defRPr/>
            </a:lvl8pPr>
            <a:lvl9pPr marL="1828648"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374" cy="369332"/>
          </a:xfrm>
          <a:prstGeom prst="rect">
            <a:avLst/>
          </a:prstGeom>
          <a:noFill/>
          <a:ln>
            <a:noFill/>
          </a:ln>
        </p:spPr>
        <p:txBody>
          <a:bodyPr lIns="91417" tIns="91417" rIns="91417" bIns="91417" anchor="t" anchorCtr="0"/>
          <a:lstStyle>
            <a:lvl1pPr marL="0" marR="0" indent="0" algn="l" rtl="0">
              <a:spcBef>
                <a:spcPts val="0"/>
              </a:spcBef>
              <a:spcAft>
                <a:spcPts val="0"/>
              </a:spcAft>
              <a:buClr>
                <a:srgbClr val="2C95DD"/>
              </a:buClr>
              <a:buFont typeface="Arial"/>
              <a:buNone/>
              <a:defRPr/>
            </a:lvl1pPr>
            <a:lvl2pPr marL="457162" marR="0" indent="0" algn="ctr" rtl="0">
              <a:spcBef>
                <a:spcPts val="480"/>
              </a:spcBef>
              <a:spcAft>
                <a:spcPts val="0"/>
              </a:spcAft>
              <a:buClr>
                <a:srgbClr val="2C95DD"/>
              </a:buClr>
              <a:buFont typeface="Arial"/>
              <a:buNone/>
              <a:defRPr/>
            </a:lvl2pPr>
            <a:lvl3pPr marL="914324" marR="0" indent="0" algn="ctr" rtl="0">
              <a:spcBef>
                <a:spcPts val="400"/>
              </a:spcBef>
              <a:spcAft>
                <a:spcPts val="0"/>
              </a:spcAft>
              <a:buClr>
                <a:srgbClr val="2C95DD"/>
              </a:buClr>
              <a:buFont typeface="Arial"/>
              <a:buNone/>
              <a:defRPr/>
            </a:lvl3pPr>
            <a:lvl4pPr marL="1371486" marR="0" indent="0" algn="ctr" rtl="0">
              <a:spcBef>
                <a:spcPts val="360"/>
              </a:spcBef>
              <a:spcAft>
                <a:spcPts val="0"/>
              </a:spcAft>
              <a:buClr>
                <a:srgbClr val="2C95DD"/>
              </a:buClr>
              <a:buFont typeface="Arial"/>
              <a:buNone/>
              <a:defRPr/>
            </a:lvl4pPr>
            <a:lvl5pPr marL="1828648" marR="0" indent="0" algn="ctr" rtl="0">
              <a:spcBef>
                <a:spcPts val="360"/>
              </a:spcBef>
              <a:spcAft>
                <a:spcPts val="0"/>
              </a:spcAft>
              <a:buClr>
                <a:srgbClr val="2C95DD"/>
              </a:buClr>
              <a:buFont typeface="Arial"/>
              <a:buNone/>
              <a:defRPr/>
            </a:lvl5pPr>
            <a:lvl6pPr marL="2285810" marR="0" indent="0" algn="ctr" rtl="0">
              <a:spcBef>
                <a:spcPts val="400"/>
              </a:spcBef>
              <a:buClr>
                <a:srgbClr val="ACACAC"/>
              </a:buClr>
              <a:buFont typeface="Arial"/>
              <a:buNone/>
              <a:defRPr/>
            </a:lvl6pPr>
            <a:lvl7pPr marL="2742972" marR="0" indent="0" algn="ctr" rtl="0">
              <a:spcBef>
                <a:spcPts val="400"/>
              </a:spcBef>
              <a:buClr>
                <a:srgbClr val="ACACAC"/>
              </a:buClr>
              <a:buFont typeface="Arial"/>
              <a:buNone/>
              <a:defRPr/>
            </a:lvl7pPr>
            <a:lvl8pPr marL="3200133" marR="0" indent="0" algn="ctr" rtl="0">
              <a:spcBef>
                <a:spcPts val="400"/>
              </a:spcBef>
              <a:buClr>
                <a:srgbClr val="ACACAC"/>
              </a:buClr>
              <a:buFont typeface="Arial"/>
              <a:buNone/>
              <a:defRPr/>
            </a:lvl8pPr>
            <a:lvl9pPr marL="3657296"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50" cy="276998"/>
          </a:xfrm>
          <a:prstGeom prst="rect">
            <a:avLst/>
          </a:prstGeom>
          <a:noFill/>
          <a:ln>
            <a:noFill/>
          </a:ln>
        </p:spPr>
        <p:txBody>
          <a:bodyPr lIns="91417" tIns="91417" rIns="91417" bIns="91417"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930267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Divider 1">
    <p:spTree>
      <p:nvGrpSpPr>
        <p:cNvPr id="1" name="Shape 38"/>
        <p:cNvGrpSpPr/>
        <p:nvPr/>
      </p:nvGrpSpPr>
      <p:grpSpPr>
        <a:xfrm>
          <a:off x="0" y="0"/>
          <a:ext cx="0" cy="0"/>
          <a:chOff x="0" y="0"/>
          <a:chExt cx="0" cy="0"/>
        </a:xfrm>
      </p:grpSpPr>
      <p:sp>
        <p:nvSpPr>
          <p:cNvPr id="39" name="Shape 39"/>
          <p:cNvSpPr/>
          <p:nvPr/>
        </p:nvSpPr>
        <p:spPr>
          <a:xfrm>
            <a:off x="0" y="2"/>
            <a:ext cx="9144000" cy="2168525"/>
          </a:xfrm>
          <a:prstGeom prst="rect">
            <a:avLst/>
          </a:prstGeom>
          <a:gradFill>
            <a:gsLst>
              <a:gs pos="0">
                <a:schemeClr val="lt1"/>
              </a:gs>
              <a:gs pos="100000">
                <a:srgbClr val="BFBFBF">
                  <a:alpha val="60784"/>
                </a:srgbClr>
              </a:gs>
            </a:gsLst>
            <a:lin ang="16200000" scaled="0"/>
          </a:gradFill>
          <a:ln>
            <a:noFill/>
          </a:ln>
        </p:spPr>
        <p:txBody>
          <a:bodyPr lIns="91417" tIns="45696" rIns="91417" bIns="45696" anchor="ctr" anchorCtr="0">
            <a:noAutofit/>
          </a:bodyPr>
          <a:lstStyle/>
          <a:p>
            <a:pPr algn="ctr" defTabSz="914324"/>
            <a:endParaRPr kern="0">
              <a:solidFill>
                <a:srgbClr val="4D4D4D"/>
              </a:solidFill>
              <a:latin typeface="Arial"/>
              <a:ea typeface="Arial"/>
              <a:cs typeface="Arial"/>
              <a:sym typeface="Arial"/>
              <a:rtl val="0"/>
            </a:endParaRPr>
          </a:p>
        </p:txBody>
      </p:sp>
      <p:sp>
        <p:nvSpPr>
          <p:cNvPr id="40" name="Shape 40"/>
          <p:cNvSpPr txBox="1">
            <a:spLocks noGrp="1"/>
          </p:cNvSpPr>
          <p:nvPr>
            <p:ph type="ctrTitle"/>
          </p:nvPr>
        </p:nvSpPr>
        <p:spPr>
          <a:xfrm>
            <a:off x="2728912" y="1006879"/>
            <a:ext cx="6048376" cy="1218794"/>
          </a:xfrm>
          <a:prstGeom prst="rect">
            <a:avLst/>
          </a:prstGeom>
          <a:noFill/>
          <a:ln>
            <a:noFill/>
          </a:ln>
        </p:spPr>
        <p:txBody>
          <a:bodyPr lIns="91417" tIns="91417" rIns="91417" bIns="91417"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162" marR="0" indent="0" algn="l" rtl="0">
              <a:spcBef>
                <a:spcPts val="0"/>
              </a:spcBef>
              <a:spcAft>
                <a:spcPts val="0"/>
              </a:spcAft>
              <a:defRPr/>
            </a:lvl6pPr>
            <a:lvl7pPr marL="914324" marR="0" indent="0" algn="l" rtl="0">
              <a:spcBef>
                <a:spcPts val="0"/>
              </a:spcBef>
              <a:spcAft>
                <a:spcPts val="0"/>
              </a:spcAft>
              <a:defRPr/>
            </a:lvl7pPr>
            <a:lvl8pPr marL="1371486" marR="0" indent="0" algn="l" rtl="0">
              <a:spcBef>
                <a:spcPts val="0"/>
              </a:spcBef>
              <a:spcAft>
                <a:spcPts val="0"/>
              </a:spcAft>
              <a:defRPr/>
            </a:lvl8pPr>
            <a:lvl9pPr marL="1828648" marR="0" indent="0" algn="l" rtl="0">
              <a:spcBef>
                <a:spcPts val="0"/>
              </a:spcBef>
              <a:spcAft>
                <a:spcPts val="0"/>
              </a:spcAft>
              <a:defRPr/>
            </a:lvl9pPr>
          </a:lstStyle>
          <a:p>
            <a:endParaRPr/>
          </a:p>
        </p:txBody>
      </p:sp>
      <p:sp>
        <p:nvSpPr>
          <p:cNvPr id="41" name="Shape 41"/>
          <p:cNvSpPr txBox="1">
            <a:spLocks noGrp="1"/>
          </p:cNvSpPr>
          <p:nvPr>
            <p:ph type="subTitle" idx="1"/>
          </p:nvPr>
        </p:nvSpPr>
        <p:spPr>
          <a:xfrm>
            <a:off x="2728913" y="2455863"/>
            <a:ext cx="6048374" cy="1901704"/>
          </a:xfrm>
          <a:prstGeom prst="rect">
            <a:avLst/>
          </a:prstGeom>
          <a:noFill/>
          <a:ln>
            <a:noFill/>
          </a:ln>
        </p:spPr>
        <p:txBody>
          <a:bodyPr lIns="91417" tIns="91417" rIns="91417" bIns="91417" anchor="t" anchorCtr="0"/>
          <a:lstStyle>
            <a:lvl1pPr marL="0" marR="0" indent="0" algn="l" rtl="0">
              <a:spcBef>
                <a:spcPts val="600"/>
              </a:spcBef>
              <a:spcAft>
                <a:spcPts val="0"/>
              </a:spcAft>
              <a:buClr>
                <a:srgbClr val="2C95DD"/>
              </a:buClr>
              <a:buFont typeface="Arial"/>
              <a:buNone/>
              <a:defRPr/>
            </a:lvl1pPr>
            <a:lvl2pPr marL="457162" marR="0" indent="0" algn="ctr" rtl="0">
              <a:spcBef>
                <a:spcPts val="480"/>
              </a:spcBef>
              <a:spcAft>
                <a:spcPts val="0"/>
              </a:spcAft>
              <a:buClr>
                <a:srgbClr val="2C95DD"/>
              </a:buClr>
              <a:buFont typeface="Arial"/>
              <a:buNone/>
              <a:defRPr/>
            </a:lvl2pPr>
            <a:lvl3pPr marL="914324" marR="0" indent="0" algn="ctr" rtl="0">
              <a:spcBef>
                <a:spcPts val="400"/>
              </a:spcBef>
              <a:spcAft>
                <a:spcPts val="0"/>
              </a:spcAft>
              <a:buClr>
                <a:srgbClr val="2C95DD"/>
              </a:buClr>
              <a:buFont typeface="Arial"/>
              <a:buNone/>
              <a:defRPr/>
            </a:lvl3pPr>
            <a:lvl4pPr marL="1371486" marR="0" indent="0" algn="ctr" rtl="0">
              <a:spcBef>
                <a:spcPts val="360"/>
              </a:spcBef>
              <a:spcAft>
                <a:spcPts val="0"/>
              </a:spcAft>
              <a:buClr>
                <a:srgbClr val="2C95DD"/>
              </a:buClr>
              <a:buFont typeface="Arial"/>
              <a:buNone/>
              <a:defRPr/>
            </a:lvl4pPr>
            <a:lvl5pPr marL="1828648" marR="0" indent="0" algn="ctr" rtl="0">
              <a:spcBef>
                <a:spcPts val="360"/>
              </a:spcBef>
              <a:spcAft>
                <a:spcPts val="0"/>
              </a:spcAft>
              <a:buClr>
                <a:srgbClr val="2C95DD"/>
              </a:buClr>
              <a:buFont typeface="Arial"/>
              <a:buNone/>
              <a:defRPr/>
            </a:lvl5pPr>
            <a:lvl6pPr marL="2285810" marR="0" indent="0" algn="ctr" rtl="0">
              <a:spcBef>
                <a:spcPts val="400"/>
              </a:spcBef>
              <a:buClr>
                <a:srgbClr val="ACACAC"/>
              </a:buClr>
              <a:buFont typeface="Arial"/>
              <a:buNone/>
              <a:defRPr/>
            </a:lvl6pPr>
            <a:lvl7pPr marL="2742972" marR="0" indent="0" algn="ctr" rtl="0">
              <a:spcBef>
                <a:spcPts val="400"/>
              </a:spcBef>
              <a:buClr>
                <a:srgbClr val="ACACAC"/>
              </a:buClr>
              <a:buFont typeface="Arial"/>
              <a:buNone/>
              <a:defRPr/>
            </a:lvl7pPr>
            <a:lvl8pPr marL="3200133" marR="0" indent="0" algn="ctr" rtl="0">
              <a:spcBef>
                <a:spcPts val="400"/>
              </a:spcBef>
              <a:buClr>
                <a:srgbClr val="ACACAC"/>
              </a:buClr>
              <a:buFont typeface="Arial"/>
              <a:buNone/>
              <a:defRPr/>
            </a:lvl8pPr>
            <a:lvl9pPr marL="3657296" marR="0" indent="0" algn="ctr" rtl="0">
              <a:spcBef>
                <a:spcPts val="400"/>
              </a:spcBef>
              <a:buClr>
                <a:srgbClr val="ACACAC"/>
              </a:buClr>
              <a:buFont typeface="Arial"/>
              <a:buNone/>
              <a:defRPr/>
            </a:lvl9pPr>
          </a:lstStyle>
          <a:p>
            <a:endParaRPr/>
          </a:p>
        </p:txBody>
      </p:sp>
    </p:spTree>
    <p:extLst>
      <p:ext uri="{BB962C8B-B14F-4D97-AF65-F5344CB8AC3E}">
        <p14:creationId xmlns:p14="http://schemas.microsoft.com/office/powerpoint/2010/main" val="4216767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lIns="91436" tIns="45718" rIns="91436" bIns="45718"/>
          <a:lstStyle>
            <a:lvl1pPr>
              <a:defRPr sz="900">
                <a:solidFill>
                  <a:schemeClr val="bg1">
                    <a:lumMod val="65000"/>
                  </a:schemeClr>
                </a:solidFill>
              </a:defRPr>
            </a:lvl1pPr>
          </a:lstStyle>
          <a:p>
            <a:pPr defTabSz="457178"/>
            <a:fld id="{ADA07C09-8A41-3B46-A636-3955072BBB4F}" type="slidenum">
              <a:rPr lang="en-US" smtClean="0">
                <a:solidFill>
                  <a:srgbClr val="FFFFFF">
                    <a:lumMod val="65000"/>
                  </a:srgbClr>
                </a:solidFill>
                <a:latin typeface="Arial"/>
              </a:rPr>
              <a:pPr defTabSz="457178"/>
              <a:t>‹#›</a:t>
            </a:fld>
            <a:endParaRPr lang="en-US">
              <a:solidFill>
                <a:srgbClr val="FFFFFF">
                  <a:lumMod val="65000"/>
                </a:srgbClr>
              </a:solidFill>
              <a:latin typeface="Arial"/>
            </a:endParaRPr>
          </a:p>
        </p:txBody>
      </p:sp>
    </p:spTree>
    <p:extLst>
      <p:ext uri="{BB962C8B-B14F-4D97-AF65-F5344CB8AC3E}">
        <p14:creationId xmlns:p14="http://schemas.microsoft.com/office/powerpoint/2010/main" val="294790460"/>
      </p:ext>
    </p:extLst>
  </p:cSld>
  <p:clrMapOvr>
    <a:masterClrMapping/>
  </p:clrMapOvr>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2"/>
        <p:cNvGrpSpPr/>
        <p:nvPr/>
      </p:nvGrpSpPr>
      <p:grpSpPr>
        <a:xfrm>
          <a:off x="0" y="0"/>
          <a:ext cx="0" cy="0"/>
          <a:chOff x="0" y="0"/>
          <a:chExt cx="0" cy="0"/>
        </a:xfrm>
      </p:grpSpPr>
      <p:sp>
        <p:nvSpPr>
          <p:cNvPr id="43" name="Shape 43"/>
          <p:cNvSpPr txBox="1"/>
          <p:nvPr/>
        </p:nvSpPr>
        <p:spPr>
          <a:xfrm flipH="1">
            <a:off x="8553452" y="5021263"/>
            <a:ext cx="533399" cy="123824"/>
          </a:xfrm>
          <a:prstGeom prst="rect">
            <a:avLst/>
          </a:prstGeom>
          <a:noFill/>
          <a:ln>
            <a:noFill/>
          </a:ln>
        </p:spPr>
        <p:txBody>
          <a:bodyPr lIns="0" tIns="0" rIns="0" bIns="0" anchor="t" anchorCtr="0">
            <a:noAutofit/>
          </a:bodyPr>
          <a:lstStyle/>
          <a:p>
            <a:pPr algn="r" defTabSz="914324">
              <a:buSzPct val="25000"/>
            </a:pPr>
            <a:fld id="{00000000-1234-1234-1234-123412341234}" type="slidenum">
              <a:rPr lang="en-US" sz="800" kern="0">
                <a:solidFill>
                  <a:srgbClr val="7F7F7F"/>
                </a:solidFill>
                <a:latin typeface="Arial"/>
                <a:ea typeface="Arial"/>
                <a:cs typeface="Arial"/>
                <a:sym typeface="Arial"/>
                <a:rtl val="0"/>
              </a:rPr>
              <a:pPr algn="r" defTabSz="914324">
                <a:buSzPct val="25000"/>
              </a:pPr>
              <a:t>‹#›</a:t>
            </a:fld>
            <a:endParaRPr lang="en-US" sz="800" kern="0">
              <a:solidFill>
                <a:srgbClr val="7F7F7F"/>
              </a:solidFill>
              <a:latin typeface="Arial"/>
              <a:ea typeface="Arial"/>
              <a:cs typeface="Arial"/>
              <a:sym typeface="Arial"/>
              <a:rtl val="0"/>
            </a:endParaRPr>
          </a:p>
        </p:txBody>
      </p:sp>
      <p:sp>
        <p:nvSpPr>
          <p:cNvPr id="44" name="Shape 44"/>
          <p:cNvSpPr txBox="1">
            <a:spLocks noGrp="1"/>
          </p:cNvSpPr>
          <p:nvPr>
            <p:ph type="ctrTitle"/>
          </p:nvPr>
        </p:nvSpPr>
        <p:spPr>
          <a:xfrm>
            <a:off x="670454" y="1674285"/>
            <a:ext cx="6048376" cy="1354217"/>
          </a:xfrm>
          <a:prstGeom prst="rect">
            <a:avLst/>
          </a:prstGeom>
          <a:noFill/>
          <a:ln>
            <a:noFill/>
          </a:ln>
        </p:spPr>
        <p:txBody>
          <a:bodyPr lIns="91417" tIns="91417" rIns="91417" bIns="91417" anchor="b" anchorCtr="0"/>
          <a:lstStyle>
            <a:lvl1pPr marL="0" marR="0" indent="0" algn="l" rtl="0">
              <a:lnSpc>
                <a:spcPct val="90000"/>
              </a:lnSpc>
              <a:spcBef>
                <a:spcPts val="0"/>
              </a:spcBef>
              <a:spcAft>
                <a:spcPts val="0"/>
              </a:spcAft>
              <a:buClr>
                <a:schemeClr val="dk2"/>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162" marR="0" indent="0" algn="l" rtl="0">
              <a:spcBef>
                <a:spcPts val="0"/>
              </a:spcBef>
              <a:spcAft>
                <a:spcPts val="0"/>
              </a:spcAft>
              <a:defRPr/>
            </a:lvl6pPr>
            <a:lvl7pPr marL="914324" marR="0" indent="0" algn="l" rtl="0">
              <a:spcBef>
                <a:spcPts val="0"/>
              </a:spcBef>
              <a:spcAft>
                <a:spcPts val="0"/>
              </a:spcAft>
              <a:defRPr/>
            </a:lvl7pPr>
            <a:lvl8pPr marL="1371486" marR="0" indent="0" algn="l" rtl="0">
              <a:spcBef>
                <a:spcPts val="0"/>
              </a:spcBef>
              <a:spcAft>
                <a:spcPts val="0"/>
              </a:spcAft>
              <a:defRPr/>
            </a:lvl8pPr>
            <a:lvl9pPr marL="1828648" marR="0" indent="0" algn="l" rtl="0">
              <a:spcBef>
                <a:spcPts val="0"/>
              </a:spcBef>
              <a:spcAft>
                <a:spcPts val="0"/>
              </a:spcAft>
              <a:defRPr/>
            </a:lvl9pPr>
          </a:lstStyle>
          <a:p>
            <a:endParaRPr/>
          </a:p>
        </p:txBody>
      </p:sp>
    </p:spTree>
    <p:extLst>
      <p:ext uri="{BB962C8B-B14F-4D97-AF65-F5344CB8AC3E}">
        <p14:creationId xmlns:p14="http://schemas.microsoft.com/office/powerpoint/2010/main" val="1201555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66712" y="785814"/>
            <a:ext cx="8410574" cy="346219"/>
          </a:xfrm>
          <a:prstGeom prst="rect">
            <a:avLst/>
          </a:prstGeom>
          <a:noFill/>
          <a:ln>
            <a:noFill/>
          </a:ln>
        </p:spPr>
        <p:txBody>
          <a:bodyPr lIns="91417" tIns="91417" rIns="91417" bIns="91417" anchor="t" anchorCtr="0"/>
          <a:lstStyle>
            <a:lvl1pPr marL="0" indent="0" rtl="0">
              <a:spcBef>
                <a:spcPts val="0"/>
              </a:spcBef>
              <a:buClr>
                <a:schemeClr val="dk1"/>
              </a:buClr>
              <a:buFont typeface="Arial"/>
              <a:buNone/>
              <a:defRPr/>
            </a:lvl1pPr>
            <a:lvl2pPr marL="457162" indent="0" rtl="0">
              <a:spcBef>
                <a:spcPts val="0"/>
              </a:spcBef>
              <a:buNone/>
              <a:defRPr/>
            </a:lvl2pPr>
            <a:lvl3pPr marL="914324" indent="0" rtl="0">
              <a:spcBef>
                <a:spcPts val="0"/>
              </a:spcBef>
              <a:buNone/>
              <a:defRPr/>
            </a:lvl3pPr>
            <a:lvl4pPr marL="1371486" indent="0" rtl="0">
              <a:spcBef>
                <a:spcPts val="0"/>
              </a:spcBef>
              <a:buNone/>
              <a:defRPr/>
            </a:lvl4pPr>
            <a:lvl5pPr marL="1828648" indent="0" rtl="0">
              <a:spcBef>
                <a:spcPts val="0"/>
              </a:spcBef>
              <a:buNone/>
              <a:defRPr/>
            </a:lvl5pPr>
            <a:lvl6pPr marL="2285810" indent="0" rtl="0">
              <a:spcBef>
                <a:spcPts val="0"/>
              </a:spcBef>
              <a:buFont typeface="Arial"/>
              <a:buNone/>
              <a:defRPr/>
            </a:lvl6pPr>
            <a:lvl7pPr marL="2742972" indent="0" rtl="0">
              <a:spcBef>
                <a:spcPts val="0"/>
              </a:spcBef>
              <a:buFont typeface="Arial"/>
              <a:buNone/>
              <a:defRPr/>
            </a:lvl7pPr>
            <a:lvl8pPr marL="3200133" indent="0" rtl="0">
              <a:spcBef>
                <a:spcPts val="0"/>
              </a:spcBef>
              <a:buFont typeface="Arial"/>
              <a:buNone/>
              <a:defRPr/>
            </a:lvl8pPr>
            <a:lvl9pPr marL="3657296" indent="0" rtl="0">
              <a:spcBef>
                <a:spcPts val="0"/>
              </a:spcBef>
              <a:buFont typeface="Arial"/>
              <a:buNone/>
              <a:defRPr/>
            </a:lvl9pPr>
          </a:lstStyle>
          <a:p>
            <a:endParaRPr/>
          </a:p>
        </p:txBody>
      </p:sp>
      <p:sp>
        <p:nvSpPr>
          <p:cNvPr id="47" name="Shape 47"/>
          <p:cNvSpPr txBox="1">
            <a:spLocks noGrp="1"/>
          </p:cNvSpPr>
          <p:nvPr>
            <p:ph type="title"/>
          </p:nvPr>
        </p:nvSpPr>
        <p:spPr>
          <a:xfrm>
            <a:off x="366712" y="325437"/>
            <a:ext cx="8410574" cy="460374"/>
          </a:xfrm>
          <a:prstGeom prst="rect">
            <a:avLst/>
          </a:prstGeom>
          <a:noFill/>
          <a:ln>
            <a:noFill/>
          </a:ln>
        </p:spPr>
        <p:txBody>
          <a:bodyPr lIns="91417" tIns="91417" rIns="91417" bIns="91417"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00340547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52"/>
        <p:cNvGrpSpPr/>
        <p:nvPr/>
      </p:nvGrpSpPr>
      <p:grpSpPr>
        <a:xfrm>
          <a:off x="0" y="0"/>
          <a:ext cx="0" cy="0"/>
          <a:chOff x="0" y="0"/>
          <a:chExt cx="0" cy="0"/>
        </a:xfrm>
      </p:grpSpPr>
      <p:sp>
        <p:nvSpPr>
          <p:cNvPr id="53" name="Shape 53"/>
          <p:cNvSpPr>
            <a:spLocks noGrp="1"/>
          </p:cNvSpPr>
          <p:nvPr>
            <p:ph type="pic" idx="2"/>
          </p:nvPr>
        </p:nvSpPr>
        <p:spPr>
          <a:xfrm>
            <a:off x="366714" y="1419227"/>
            <a:ext cx="2073274" cy="3038475"/>
          </a:xfrm>
          <a:prstGeom prst="rect">
            <a:avLst/>
          </a:prstGeom>
          <a:noFill/>
          <a:ln>
            <a:noFill/>
          </a:ln>
        </p:spPr>
      </p:sp>
      <p:sp>
        <p:nvSpPr>
          <p:cNvPr id="54" name="Shape 54"/>
          <p:cNvSpPr txBox="1">
            <a:spLocks noGrp="1"/>
          </p:cNvSpPr>
          <p:nvPr>
            <p:ph type="title"/>
          </p:nvPr>
        </p:nvSpPr>
        <p:spPr>
          <a:xfrm>
            <a:off x="366712" y="325437"/>
            <a:ext cx="8410574" cy="460374"/>
          </a:xfrm>
          <a:prstGeom prst="rect">
            <a:avLst/>
          </a:prstGeom>
          <a:noFill/>
          <a:ln>
            <a:noFill/>
          </a:ln>
        </p:spPr>
        <p:txBody>
          <a:bodyPr lIns="91417" tIns="91417" rIns="91417" bIns="91417"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66712" y="785814"/>
            <a:ext cx="8410574" cy="346219"/>
          </a:xfrm>
          <a:prstGeom prst="rect">
            <a:avLst/>
          </a:prstGeom>
          <a:noFill/>
          <a:ln>
            <a:noFill/>
          </a:ln>
        </p:spPr>
        <p:txBody>
          <a:bodyPr lIns="91417" tIns="91417" rIns="91417" bIns="91417" anchor="t" anchorCtr="0"/>
          <a:lstStyle>
            <a:lvl1pPr marL="0" indent="0" rtl="0">
              <a:spcBef>
                <a:spcPts val="0"/>
              </a:spcBef>
              <a:buClr>
                <a:schemeClr val="dk1"/>
              </a:buClr>
              <a:buFont typeface="Arial"/>
              <a:buNone/>
              <a:defRPr/>
            </a:lvl1pPr>
            <a:lvl2pPr marL="457162" indent="0" rtl="0">
              <a:spcBef>
                <a:spcPts val="0"/>
              </a:spcBef>
              <a:buNone/>
              <a:defRPr/>
            </a:lvl2pPr>
            <a:lvl3pPr marL="914324" indent="0" rtl="0">
              <a:spcBef>
                <a:spcPts val="0"/>
              </a:spcBef>
              <a:buNone/>
              <a:defRPr/>
            </a:lvl3pPr>
            <a:lvl4pPr marL="1371486" indent="0" rtl="0">
              <a:spcBef>
                <a:spcPts val="0"/>
              </a:spcBef>
              <a:buNone/>
              <a:defRPr/>
            </a:lvl4pPr>
            <a:lvl5pPr marL="1828648" indent="0" rtl="0">
              <a:spcBef>
                <a:spcPts val="0"/>
              </a:spcBef>
              <a:buNone/>
              <a:defRPr/>
            </a:lvl5pPr>
            <a:lvl6pPr marL="2285810" indent="0" rtl="0">
              <a:spcBef>
                <a:spcPts val="0"/>
              </a:spcBef>
              <a:buFont typeface="Arial"/>
              <a:buNone/>
              <a:defRPr/>
            </a:lvl6pPr>
            <a:lvl7pPr marL="2742972" indent="0" rtl="0">
              <a:spcBef>
                <a:spcPts val="0"/>
              </a:spcBef>
              <a:buFont typeface="Arial"/>
              <a:buNone/>
              <a:defRPr/>
            </a:lvl7pPr>
            <a:lvl8pPr marL="3200133" indent="0" rtl="0">
              <a:spcBef>
                <a:spcPts val="0"/>
              </a:spcBef>
              <a:buFont typeface="Arial"/>
              <a:buNone/>
              <a:defRPr/>
            </a:lvl8pPr>
            <a:lvl9pPr marL="3657296" indent="0" rtl="0">
              <a:spcBef>
                <a:spcPts val="0"/>
              </a:spcBef>
              <a:buFont typeface="Arial"/>
              <a:buNone/>
              <a:defRPr/>
            </a:lvl9pPr>
          </a:lstStyle>
          <a:p>
            <a:endParaRPr/>
          </a:p>
        </p:txBody>
      </p:sp>
      <p:sp>
        <p:nvSpPr>
          <p:cNvPr id="56" name="Shape 56"/>
          <p:cNvSpPr txBox="1">
            <a:spLocks noGrp="1"/>
          </p:cNvSpPr>
          <p:nvPr>
            <p:ph type="body" idx="3"/>
          </p:nvPr>
        </p:nvSpPr>
        <p:spPr>
          <a:xfrm>
            <a:off x="2728913" y="1419224"/>
            <a:ext cx="6048376" cy="3038475"/>
          </a:xfrm>
          <a:prstGeom prst="rect">
            <a:avLst/>
          </a:prstGeom>
          <a:noFill/>
          <a:ln>
            <a:noFill/>
          </a:ln>
        </p:spPr>
        <p:txBody>
          <a:bodyPr lIns="91417" tIns="91417" rIns="91417" bIns="91417"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800" indent="-211120"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858743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19575469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58"/>
        <p:cNvGrpSpPr/>
        <p:nvPr/>
      </p:nvGrpSpPr>
      <p:grpSpPr>
        <a:xfrm>
          <a:off x="0" y="0"/>
          <a:ext cx="0" cy="0"/>
          <a:chOff x="0" y="0"/>
          <a:chExt cx="0" cy="0"/>
        </a:xfrm>
      </p:grpSpPr>
      <p:sp>
        <p:nvSpPr>
          <p:cNvPr id="59" name="Shape 59"/>
          <p:cNvSpPr txBox="1"/>
          <p:nvPr/>
        </p:nvSpPr>
        <p:spPr>
          <a:xfrm flipH="1">
            <a:off x="8553452" y="5021263"/>
            <a:ext cx="533399" cy="123824"/>
          </a:xfrm>
          <a:prstGeom prst="rect">
            <a:avLst/>
          </a:prstGeom>
          <a:noFill/>
          <a:ln>
            <a:noFill/>
          </a:ln>
        </p:spPr>
        <p:txBody>
          <a:bodyPr lIns="0" tIns="0" rIns="0" bIns="0" anchor="t" anchorCtr="0">
            <a:noAutofit/>
          </a:bodyPr>
          <a:lstStyle/>
          <a:p>
            <a:pPr algn="r" defTabSz="914324">
              <a:buSzPct val="25000"/>
            </a:pPr>
            <a:fld id="{00000000-1234-1234-1234-123412341234}" type="slidenum">
              <a:rPr lang="en-US" sz="800" kern="0">
                <a:solidFill>
                  <a:srgbClr val="7F7F7F"/>
                </a:solidFill>
                <a:latin typeface="Arial"/>
                <a:ea typeface="Arial"/>
                <a:cs typeface="Arial"/>
                <a:sym typeface="Arial"/>
                <a:rtl val="0"/>
              </a:rPr>
              <a:pPr algn="r" defTabSz="914324">
                <a:buSzPct val="25000"/>
              </a:pPr>
              <a:t>‹#›</a:t>
            </a:fld>
            <a:endParaRPr lang="en-US" sz="800" kern="0">
              <a:solidFill>
                <a:srgbClr val="7F7F7F"/>
              </a:solidFill>
              <a:latin typeface="Arial"/>
              <a:ea typeface="Arial"/>
              <a:cs typeface="Arial"/>
              <a:sym typeface="Arial"/>
              <a:rtl val="0"/>
            </a:endParaRPr>
          </a:p>
        </p:txBody>
      </p:sp>
    </p:spTree>
    <p:extLst>
      <p:ext uri="{BB962C8B-B14F-4D97-AF65-F5344CB8AC3E}">
        <p14:creationId xmlns:p14="http://schemas.microsoft.com/office/powerpoint/2010/main" val="356961959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ransition Slide 1">
    <p:spTree>
      <p:nvGrpSpPr>
        <p:cNvPr id="1" name="Shape 73"/>
        <p:cNvGrpSpPr/>
        <p:nvPr/>
      </p:nvGrpSpPr>
      <p:grpSpPr>
        <a:xfrm>
          <a:off x="0" y="0"/>
          <a:ext cx="0" cy="0"/>
          <a:chOff x="0" y="0"/>
          <a:chExt cx="0" cy="0"/>
        </a:xfrm>
      </p:grpSpPr>
      <p:sp>
        <p:nvSpPr>
          <p:cNvPr id="74" name="Shape 74"/>
          <p:cNvSpPr/>
          <p:nvPr/>
        </p:nvSpPr>
        <p:spPr>
          <a:xfrm>
            <a:off x="0" y="2"/>
            <a:ext cx="9144000" cy="5143499"/>
          </a:xfrm>
          <a:prstGeom prst="rect">
            <a:avLst/>
          </a:prstGeom>
          <a:solidFill>
            <a:schemeClr val="accent1"/>
          </a:solidFill>
          <a:ln>
            <a:noFill/>
          </a:ln>
        </p:spPr>
        <p:txBody>
          <a:bodyPr lIns="68569" tIns="34273" rIns="68569" bIns="34273" anchor="ctr" anchorCtr="0">
            <a:noAutofit/>
          </a:bodyPr>
          <a:lstStyle/>
          <a:p>
            <a:pPr algn="ctr" defTabSz="914324">
              <a:buClr>
                <a:srgbClr val="000000"/>
              </a:buClr>
              <a:buFont typeface="Arial"/>
              <a:buNone/>
            </a:pPr>
            <a:endParaRPr sz="1400" kern="0">
              <a:solidFill>
                <a:srgbClr val="1E1E1E"/>
              </a:solidFill>
              <a:latin typeface="Arial"/>
              <a:ea typeface="Arial"/>
              <a:cs typeface="Arial"/>
              <a:sym typeface="Arial"/>
              <a:rtl val="0"/>
            </a:endParaRPr>
          </a:p>
        </p:txBody>
      </p:sp>
      <p:sp>
        <p:nvSpPr>
          <p:cNvPr id="75" name="Shape 75"/>
          <p:cNvSpPr txBox="1">
            <a:spLocks noGrp="1"/>
          </p:cNvSpPr>
          <p:nvPr>
            <p:ph type="ctrTitle"/>
          </p:nvPr>
        </p:nvSpPr>
        <p:spPr>
          <a:xfrm>
            <a:off x="426917" y="1285300"/>
            <a:ext cx="8259899" cy="1694999"/>
          </a:xfrm>
          <a:prstGeom prst="rect">
            <a:avLst/>
          </a:prstGeom>
          <a:noFill/>
          <a:ln>
            <a:noFill/>
          </a:ln>
        </p:spPr>
        <p:txBody>
          <a:bodyPr lIns="68569" tIns="68569" rIns="68569" bIns="68569" anchor="b" anchorCtr="0"/>
          <a:lstStyle>
            <a:lvl1pPr marL="0" marR="0" indent="0" algn="l" rtl="0">
              <a:lnSpc>
                <a:spcPct val="100000"/>
              </a:lnSpc>
              <a:spcBef>
                <a:spcPts val="0"/>
              </a:spcBef>
              <a:spcAft>
                <a:spcPts val="0"/>
              </a:spcAft>
              <a:buClr>
                <a:srgbClr val="000000"/>
              </a:buClr>
              <a:buSzPct val="100000"/>
              <a:buFont typeface="Arial"/>
              <a:buNone/>
              <a:defRPr sz="1100"/>
            </a:lvl1pPr>
            <a:lvl2pPr marL="0" marR="0" indent="0" algn="l" rtl="0">
              <a:lnSpc>
                <a:spcPct val="100000"/>
              </a:lnSpc>
              <a:spcBef>
                <a:spcPts val="0"/>
              </a:spcBef>
              <a:spcAft>
                <a:spcPts val="0"/>
              </a:spcAft>
              <a:buClr>
                <a:srgbClr val="000000"/>
              </a:buClr>
              <a:buSzPct val="100000"/>
              <a:buFont typeface="Arial"/>
              <a:buNone/>
              <a:defRPr sz="1100"/>
            </a:lvl2pPr>
            <a:lvl3pPr marL="0" marR="0" indent="0" algn="l" rtl="0">
              <a:spcBef>
                <a:spcPts val="0"/>
              </a:spcBef>
              <a:spcAft>
                <a:spcPts val="0"/>
              </a:spcAft>
              <a:buSzPct val="100000"/>
              <a:defRPr sz="1100"/>
            </a:lvl3pPr>
            <a:lvl4pPr marL="0" marR="0" indent="0" algn="l" rtl="0">
              <a:spcBef>
                <a:spcPts val="0"/>
              </a:spcBef>
              <a:spcAft>
                <a:spcPts val="0"/>
              </a:spcAft>
              <a:buSzPct val="100000"/>
              <a:defRPr sz="1100"/>
            </a:lvl4pPr>
            <a:lvl5pPr marL="0" marR="0" indent="0" algn="l" rtl="0">
              <a:spcBef>
                <a:spcPts val="0"/>
              </a:spcBef>
              <a:spcAft>
                <a:spcPts val="0"/>
              </a:spcAft>
              <a:buSzPct val="100000"/>
              <a:defRPr sz="1100"/>
            </a:lvl5pPr>
            <a:lvl6pPr marL="342871" marR="0" indent="0" algn="l" rtl="0">
              <a:spcBef>
                <a:spcPts val="0"/>
              </a:spcBef>
              <a:spcAft>
                <a:spcPts val="0"/>
              </a:spcAft>
              <a:buSzPct val="100000"/>
              <a:defRPr sz="1100"/>
            </a:lvl6pPr>
            <a:lvl7pPr marL="685742" marR="0" indent="0" algn="l" rtl="0">
              <a:spcBef>
                <a:spcPts val="0"/>
              </a:spcBef>
              <a:spcAft>
                <a:spcPts val="0"/>
              </a:spcAft>
              <a:buSzPct val="100000"/>
              <a:defRPr sz="1100"/>
            </a:lvl7pPr>
            <a:lvl8pPr marL="1028614" marR="0" indent="0" algn="l" rtl="0">
              <a:spcBef>
                <a:spcPts val="0"/>
              </a:spcBef>
              <a:spcAft>
                <a:spcPts val="0"/>
              </a:spcAft>
              <a:buSzPct val="100000"/>
              <a:defRPr sz="1100"/>
            </a:lvl8pPr>
            <a:lvl9pPr marL="1371486" marR="0" indent="0" algn="l" rtl="0">
              <a:spcBef>
                <a:spcPts val="0"/>
              </a:spcBef>
              <a:spcAft>
                <a:spcPts val="0"/>
              </a:spcAft>
              <a:buSzPct val="100000"/>
              <a:defRPr sz="1100"/>
            </a:lvl9pPr>
          </a:lstStyle>
          <a:p>
            <a:endParaRPr/>
          </a:p>
        </p:txBody>
      </p:sp>
      <p:sp>
        <p:nvSpPr>
          <p:cNvPr id="76" name="Shape 76"/>
          <p:cNvSpPr txBox="1">
            <a:spLocks noGrp="1"/>
          </p:cNvSpPr>
          <p:nvPr>
            <p:ph type="subTitle" idx="1"/>
          </p:nvPr>
        </p:nvSpPr>
        <p:spPr>
          <a:xfrm>
            <a:off x="426917" y="3020182"/>
            <a:ext cx="8259899" cy="681299"/>
          </a:xfrm>
          <a:prstGeom prst="rect">
            <a:avLst/>
          </a:prstGeom>
          <a:noFill/>
          <a:ln>
            <a:noFill/>
          </a:ln>
        </p:spPr>
        <p:txBody>
          <a:bodyPr lIns="68569" tIns="68569" rIns="68569" bIns="68569" anchor="t" anchorCtr="0"/>
          <a:lstStyle>
            <a:lvl1pPr marL="0" marR="0" indent="0" algn="l" rtl="0">
              <a:lnSpc>
                <a:spcPct val="100000"/>
              </a:lnSpc>
              <a:spcBef>
                <a:spcPts val="400"/>
              </a:spcBef>
              <a:spcAft>
                <a:spcPts val="0"/>
              </a:spcAft>
              <a:buClr>
                <a:schemeClr val="dk1"/>
              </a:buClr>
              <a:buSzPct val="100000"/>
              <a:buFont typeface="Arial"/>
              <a:buNone/>
              <a:defRPr sz="1100"/>
            </a:lvl1pPr>
            <a:lvl2pPr marL="342871" marR="0" indent="0" algn="ctr" rtl="0">
              <a:lnSpc>
                <a:spcPct val="100000"/>
              </a:lnSpc>
              <a:spcBef>
                <a:spcPts val="400"/>
              </a:spcBef>
              <a:spcAft>
                <a:spcPts val="0"/>
              </a:spcAft>
              <a:buClr>
                <a:srgbClr val="888888"/>
              </a:buClr>
              <a:buSzPct val="100000"/>
              <a:buFont typeface="Arial"/>
              <a:buNone/>
              <a:defRPr sz="1100"/>
            </a:lvl2pPr>
            <a:lvl3pPr marL="685742" marR="0" indent="0" algn="ctr" rtl="0">
              <a:lnSpc>
                <a:spcPct val="100000"/>
              </a:lnSpc>
              <a:spcBef>
                <a:spcPts val="400"/>
              </a:spcBef>
              <a:spcAft>
                <a:spcPts val="0"/>
              </a:spcAft>
              <a:buClr>
                <a:srgbClr val="888888"/>
              </a:buClr>
              <a:buSzPct val="100000"/>
              <a:buFont typeface="Arial"/>
              <a:buNone/>
              <a:defRPr sz="1100"/>
            </a:lvl3pPr>
            <a:lvl4pPr marL="1028614" marR="0" indent="0" algn="ctr" rtl="0">
              <a:lnSpc>
                <a:spcPct val="100000"/>
              </a:lnSpc>
              <a:spcBef>
                <a:spcPts val="300"/>
              </a:spcBef>
              <a:spcAft>
                <a:spcPts val="0"/>
              </a:spcAft>
              <a:buClr>
                <a:srgbClr val="888888"/>
              </a:buClr>
              <a:buSzPct val="100000"/>
              <a:buFont typeface="Arial"/>
              <a:buNone/>
              <a:defRPr sz="1100"/>
            </a:lvl4pPr>
            <a:lvl5pPr marL="1371486" marR="0" indent="0" algn="ctr" rtl="0">
              <a:lnSpc>
                <a:spcPct val="100000"/>
              </a:lnSpc>
              <a:spcBef>
                <a:spcPts val="300"/>
              </a:spcBef>
              <a:spcAft>
                <a:spcPts val="0"/>
              </a:spcAft>
              <a:buClr>
                <a:srgbClr val="888888"/>
              </a:buClr>
              <a:buSzPct val="100000"/>
              <a:buFont typeface="Arial"/>
              <a:buNone/>
              <a:defRPr sz="1100"/>
            </a:lvl5pPr>
            <a:lvl6pPr marL="1714357" marR="0" indent="0" algn="ctr" rtl="0">
              <a:lnSpc>
                <a:spcPct val="100000"/>
              </a:lnSpc>
              <a:spcBef>
                <a:spcPts val="300"/>
              </a:spcBef>
              <a:spcAft>
                <a:spcPts val="0"/>
              </a:spcAft>
              <a:buClr>
                <a:srgbClr val="888888"/>
              </a:buClr>
              <a:buSzPct val="100000"/>
              <a:buFont typeface="Arial"/>
              <a:buNone/>
              <a:defRPr sz="1100"/>
            </a:lvl6pPr>
            <a:lvl7pPr marL="2057228" marR="0" indent="0" algn="ctr" rtl="0">
              <a:lnSpc>
                <a:spcPct val="100000"/>
              </a:lnSpc>
              <a:spcBef>
                <a:spcPts val="300"/>
              </a:spcBef>
              <a:spcAft>
                <a:spcPts val="0"/>
              </a:spcAft>
              <a:buClr>
                <a:srgbClr val="888888"/>
              </a:buClr>
              <a:buSzPct val="100000"/>
              <a:buFont typeface="Arial"/>
              <a:buNone/>
              <a:defRPr sz="1100"/>
            </a:lvl7pPr>
            <a:lvl8pPr marL="2400100" marR="0" indent="0" algn="ctr" rtl="0">
              <a:lnSpc>
                <a:spcPct val="100000"/>
              </a:lnSpc>
              <a:spcBef>
                <a:spcPts val="300"/>
              </a:spcBef>
              <a:spcAft>
                <a:spcPts val="0"/>
              </a:spcAft>
              <a:buClr>
                <a:srgbClr val="888888"/>
              </a:buClr>
              <a:buSzPct val="100000"/>
              <a:buFont typeface="Arial"/>
              <a:buNone/>
              <a:defRPr sz="1100"/>
            </a:lvl8pPr>
            <a:lvl9pPr marL="2742972" marR="0" indent="0" algn="ctr" rtl="0">
              <a:lnSpc>
                <a:spcPct val="100000"/>
              </a:lnSpc>
              <a:spcBef>
                <a:spcPts val="300"/>
              </a:spcBef>
              <a:spcAft>
                <a:spcPts val="0"/>
              </a:spcAft>
              <a:buClr>
                <a:srgbClr val="888888"/>
              </a:buClr>
              <a:buSzPct val="100000"/>
              <a:buFont typeface="Arial"/>
              <a:buNone/>
              <a:defRPr sz="1100"/>
            </a:lvl9pPr>
          </a:lstStyle>
          <a:p>
            <a:endParaRPr/>
          </a:p>
        </p:txBody>
      </p:sp>
      <p:pic>
        <p:nvPicPr>
          <p:cNvPr id="77" name="Shape 77"/>
          <p:cNvPicPr preferRelativeResize="0"/>
          <p:nvPr/>
        </p:nvPicPr>
        <p:blipFill rotWithShape="1">
          <a:blip r:embed="rId2">
            <a:alphaModFix/>
          </a:blip>
          <a:srcRect/>
          <a:stretch/>
        </p:blipFill>
        <p:spPr>
          <a:xfrm>
            <a:off x="7644665" y="4567892"/>
            <a:ext cx="977400" cy="380099"/>
          </a:xfrm>
          <a:prstGeom prst="rect">
            <a:avLst/>
          </a:prstGeom>
          <a:noFill/>
          <a:ln>
            <a:noFill/>
          </a:ln>
        </p:spPr>
      </p:pic>
      <p:pic>
        <p:nvPicPr>
          <p:cNvPr id="78" name="Shape 78"/>
          <p:cNvPicPr preferRelativeResize="0"/>
          <p:nvPr/>
        </p:nvPicPr>
        <p:blipFill rotWithShape="1">
          <a:blip r:embed="rId3">
            <a:alphaModFix/>
          </a:blip>
          <a:srcRect l="20054" t="21654" r="18524" b="26492"/>
          <a:stretch/>
        </p:blipFill>
        <p:spPr>
          <a:xfrm>
            <a:off x="229338" y="4699720"/>
            <a:ext cx="956699" cy="316200"/>
          </a:xfrm>
          <a:prstGeom prst="rect">
            <a:avLst/>
          </a:prstGeom>
          <a:noFill/>
          <a:ln>
            <a:noFill/>
          </a:ln>
        </p:spPr>
      </p:pic>
    </p:spTree>
    <p:extLst>
      <p:ext uri="{BB962C8B-B14F-4D97-AF65-F5344CB8AC3E}">
        <p14:creationId xmlns:p14="http://schemas.microsoft.com/office/powerpoint/2010/main" val="27607867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4" name="Rectangle 3"/>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324">
              <a:defRPr/>
            </a:pPr>
            <a:endParaRPr lang="en-US" dirty="0">
              <a:solidFill>
                <a:srgbClr val="FFFFFF"/>
              </a:solidFill>
              <a:latin typeface="Arial"/>
            </a:endParaRPr>
          </a:p>
        </p:txBody>
      </p:sp>
      <p:pic>
        <p:nvPicPr>
          <p:cNvPr id="5" name="Picture 7" descr="Pivotal_Logo_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userDrawn="1"/>
        </p:nvSpPr>
        <p:spPr bwMode="gray">
          <a:xfrm>
            <a:off x="358775" y="5035550"/>
            <a:ext cx="2274888" cy="92075"/>
          </a:xfrm>
          <a:prstGeom prst="rect">
            <a:avLst/>
          </a:prstGeom>
          <a:solidFill>
            <a:srgbClr val="082930"/>
          </a:solidFill>
          <a:ln>
            <a:noFill/>
          </a:ln>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914324">
              <a:defRPr/>
            </a:pPr>
            <a:r>
              <a:rPr lang="en-US" sz="600" dirty="0">
                <a:solidFill>
                  <a:srgbClr val="7F7F7F"/>
                </a:solidFill>
                <a:cs typeface="Arial" charset="0"/>
              </a:rPr>
              <a:t>© Copyright 2015 Pivotal. All rights reserved.</a:t>
            </a:r>
          </a:p>
        </p:txBody>
      </p:sp>
      <p:sp>
        <p:nvSpPr>
          <p:cNvPr id="7" name="Title 1"/>
          <p:cNvSpPr>
            <a:spLocks noGrp="1"/>
          </p:cNvSpPr>
          <p:nvPr>
            <p:ph type="title"/>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70933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24"/>
            <a:endParaRPr lang="en-US" dirty="0">
              <a:solidFill>
                <a:srgbClr val="FFFFFF"/>
              </a:solidFill>
              <a:latin typeface="Arial"/>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914324"/>
            <a:r>
              <a:rPr lang="en-US" sz="600" dirty="0" smtClean="0">
                <a:solidFill>
                  <a:srgbClr val="FFFFFF">
                    <a:lumMod val="50000"/>
                  </a:srgbClr>
                </a:solidFill>
                <a:latin typeface="Arial"/>
                <a:cs typeface="Arial"/>
              </a:rPr>
              <a:t>© Copyright 2015 Pivotal. All rights reserved.</a:t>
            </a:r>
            <a:endParaRPr lang="en-US" sz="600" dirty="0">
              <a:solidFill>
                <a:srgbClr val="FFFFFF">
                  <a:lumMod val="50000"/>
                </a:srgb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757595"/>
      </p:ext>
    </p:extLst>
  </p:cSld>
  <p:clrMapOvr>
    <a:masterClrMapping/>
  </p:clrMapOvr>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only">
    <p:spTree>
      <p:nvGrpSpPr>
        <p:cNvPr id="1" name="Shape 52"/>
        <p:cNvGrpSpPr/>
        <p:nvPr/>
      </p:nvGrpSpPr>
      <p:grpSpPr>
        <a:xfrm>
          <a:off x="0" y="0"/>
          <a:ext cx="0" cy="0"/>
          <a:chOff x="0" y="0"/>
          <a:chExt cx="0" cy="0"/>
        </a:xfrm>
      </p:grpSpPr>
      <p:sp>
        <p:nvSpPr>
          <p:cNvPr id="54" name="Shape 54"/>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pic>
        <p:nvPicPr>
          <p:cNvPr id="55" name="Shape 5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
        <p:nvSpPr>
          <p:cNvPr id="56" name="Shape 56"/>
          <p:cNvSpPr txBox="1">
            <a:spLocks noGrp="1"/>
          </p:cNvSpPr>
          <p:nvPr>
            <p:ph type="subTitle" idx="1"/>
          </p:nvPr>
        </p:nvSpPr>
        <p:spPr>
          <a:xfrm>
            <a:off x="137300" y="624700"/>
            <a:ext cx="9035699" cy="542100"/>
          </a:xfrm>
          <a:prstGeom prst="rect">
            <a:avLst/>
          </a:prstGeom>
          <a:noFill/>
          <a:ln>
            <a:noFill/>
          </a:ln>
        </p:spPr>
        <p:txBody>
          <a:bodyPr lIns="91425" tIns="91425" rIns="91425" bIns="91425" anchor="t" anchorCtr="0"/>
          <a:lstStyle>
            <a:lvl1pPr lvl="0" rtl="0">
              <a:spcBef>
                <a:spcPts val="0"/>
              </a:spcBef>
              <a:buNone/>
              <a:defRPr sz="18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57" name="Shape 57"/>
          <p:cNvSpPr txBox="1">
            <a:spLocks noGrp="1"/>
          </p:cNvSpPr>
          <p:nvPr>
            <p:ph type="title"/>
          </p:nvPr>
        </p:nvSpPr>
        <p:spPr>
          <a:xfrm>
            <a:off x="108371" y="169550"/>
            <a:ext cx="9035699" cy="542100"/>
          </a:xfrm>
          <a:prstGeom prst="rect">
            <a:avLst/>
          </a:prstGeom>
          <a:noFill/>
          <a:ln>
            <a:noFill/>
          </a:ln>
        </p:spPr>
        <p:txBody>
          <a:bodyPr lIns="91425" tIns="91425" rIns="91425" bIns="91425" anchor="ctr" anchorCtr="0"/>
          <a:lstStyle>
            <a:lvl1pPr lvl="0" rtl="0">
              <a:spcBef>
                <a:spcPts val="0"/>
              </a:spcBef>
              <a:buNone/>
              <a:defRPr sz="28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extLst>
      <p:ext uri="{BB962C8B-B14F-4D97-AF65-F5344CB8AC3E}">
        <p14:creationId xmlns:p14="http://schemas.microsoft.com/office/powerpoint/2010/main" val="342907634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kern="0" smtClean="0">
                <a:solidFill>
                  <a:srgbClr val="FFFFFF">
                    <a:lumMod val="65000"/>
                  </a:srgbClr>
                </a:solidFill>
                <a:latin typeface="Arial"/>
                <a:ea typeface="Arial"/>
                <a:cs typeface="Arial"/>
                <a:sym typeface="Arial"/>
                <a:rtl val="0"/>
              </a:rPr>
              <a:pPr defTabSz="914400"/>
              <a:t>‹#›</a:t>
            </a:fld>
            <a:endParaRPr lang="en-US" kern="0">
              <a:solidFill>
                <a:srgbClr val="FFFFFF">
                  <a:lumMod val="65000"/>
                </a:srgbClr>
              </a:solidFill>
              <a:latin typeface="Arial"/>
              <a:ea typeface="Arial"/>
              <a:cs typeface="Arial"/>
              <a:sym typeface="Arial"/>
              <a:rtl val="0"/>
            </a:endParaRPr>
          </a:p>
        </p:txBody>
      </p:sp>
      <p:sp>
        <p:nvSpPr>
          <p:cNvPr id="4" name="Picture Placeholder 3"/>
          <p:cNvSpPr>
            <a:spLocks noGrp="1"/>
          </p:cNvSpPr>
          <p:nvPr>
            <p:ph type="pic" sz="quarter" idx="14"/>
          </p:nvPr>
        </p:nvSpPr>
        <p:spPr>
          <a:xfrm>
            <a:off x="0" y="0"/>
            <a:ext cx="2884488" cy="5135563"/>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755313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196355160"/>
      </p:ext>
    </p:extLst>
  </p:cSld>
  <p:clrMapOvr>
    <a:masterClrMapping/>
  </p:clrMapOvr>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35326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sz="1400" kern="0" dirty="0">
              <a:solidFill>
                <a:srgbClr val="FFFFFF"/>
              </a:solidFill>
              <a:latin typeface="Arial"/>
              <a:sym typeface="Arial"/>
              <a:rtl val="0"/>
            </a:endParaRPr>
          </a:p>
        </p:txBody>
      </p:sp>
      <p:pic>
        <p:nvPicPr>
          <p:cNvPr id="7" name="Picture 10" descr="Pivotal_Logo_whit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5409"/>
      </p:ext>
    </p:extLst>
  </p:cSld>
  <p:clrMapOvr>
    <a:masterClrMapping/>
  </p:clrMapOvr>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696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sz="1400" kern="0">
              <a:solidFill>
                <a:srgbClr val="000000"/>
              </a:solidFill>
              <a:latin typeface="Arial"/>
              <a:sym typeface="Arial"/>
              <a:rtl val="0"/>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573042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90460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99712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146759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983918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21637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28193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457178"/>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7"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lIns="91436" tIns="45718" rIns="91436" bIns="45718"/>
          <a:lstStyle>
            <a:lvl1pPr>
              <a:defRPr sz="900">
                <a:solidFill>
                  <a:schemeClr val="bg1">
                    <a:lumMod val="65000"/>
                  </a:schemeClr>
                </a:solidFill>
              </a:defRPr>
            </a:lvl1pPr>
          </a:lstStyle>
          <a:p>
            <a:pPr defTabSz="457178"/>
            <a:fld id="{ADA07C09-8A41-3B46-A636-3955072BBB4F}" type="slidenum">
              <a:rPr lang="en-US" smtClean="0">
                <a:solidFill>
                  <a:srgbClr val="FFFFFF">
                    <a:lumMod val="65000"/>
                  </a:srgbClr>
                </a:solidFill>
                <a:latin typeface="Arial"/>
              </a:rPr>
              <a:pPr defTabSz="457178"/>
              <a:t>‹#›</a:t>
            </a:fld>
            <a:endParaRPr lang="en-US">
              <a:solidFill>
                <a:srgbClr val="FFFFFF">
                  <a:lumMod val="65000"/>
                </a:srgbClr>
              </a:solidFill>
              <a:latin typeface="Arial"/>
            </a:endParaRPr>
          </a:p>
        </p:txBody>
      </p:sp>
    </p:spTree>
    <p:extLst>
      <p:ext uri="{BB962C8B-B14F-4D97-AF65-F5344CB8AC3E}">
        <p14:creationId xmlns:p14="http://schemas.microsoft.com/office/powerpoint/2010/main" val="277974949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502418349"/>
      </p:ext>
    </p:extLst>
  </p:cSld>
  <p:clrMapOvr>
    <a:masterClrMapping/>
  </p:clrMapOvr>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825702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Tree>
    <p:extLst>
      <p:ext uri="{BB962C8B-B14F-4D97-AF65-F5344CB8AC3E}">
        <p14:creationId xmlns:p14="http://schemas.microsoft.com/office/powerpoint/2010/main" val="3107926133"/>
      </p:ext>
    </p:extLst>
  </p:cSld>
  <p:clrMapOvr>
    <a:masterClrMapping/>
  </p:clrMapOvr>
  <p:timing>
    <p:tnLst>
      <p:par>
        <p:cTn xmlns:p14="http://schemas.microsoft.com/office/powerpoint/2010/mai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Helvetica Light"/>
                <a:ea typeface="Helvetica Light"/>
                <a:cs typeface="Helvetica Light"/>
              </a:rPr>
              <a:pPr/>
              <a:t>‹#›</a:t>
            </a:fld>
            <a:endParaRPr lang="en-US">
              <a:solidFill>
                <a:srgbClr val="FFFFFF">
                  <a:lumMod val="65000"/>
                </a:srgbClr>
              </a:solidFill>
              <a:latin typeface="Helvetica Light"/>
              <a:ea typeface="Helvetica Light"/>
              <a:cs typeface="Helvetica Light"/>
            </a:endParaRPr>
          </a:p>
        </p:txBody>
      </p:sp>
    </p:spTree>
    <p:extLst>
      <p:ext uri="{BB962C8B-B14F-4D97-AF65-F5344CB8AC3E}">
        <p14:creationId xmlns:p14="http://schemas.microsoft.com/office/powerpoint/2010/main" val="4206993432"/>
      </p:ext>
    </p:extLst>
  </p:cSld>
  <p:clrMapOvr>
    <a:masterClrMapping/>
  </p:clrMapOvr>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Box 5"/>
          <p:cNvSpPr txBox="1">
            <a:spLocks noChangeArrowheads="1"/>
          </p:cNvSpPr>
          <p:nvPr userDrawn="1"/>
        </p:nvSpPr>
        <p:spPr bwMode="gray">
          <a:xfrm flipH="1">
            <a:off x="8553450" y="5021263"/>
            <a:ext cx="533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914400" fontAlgn="base">
              <a:spcBef>
                <a:spcPct val="0"/>
              </a:spcBef>
              <a:spcAft>
                <a:spcPct val="0"/>
              </a:spcAft>
            </a:pPr>
            <a:fld id="{2E862BCF-7DFE-B44B-A2D0-DE8F3FC74E6A}" type="slidenum">
              <a:rPr lang="en-US" sz="800">
                <a:solidFill>
                  <a:srgbClr val="7F7F7F"/>
                </a:solidFill>
                <a:cs typeface="Arial" charset="0"/>
              </a:rPr>
              <a:pPr algn="r" defTabSz="914400" fontAlgn="base">
                <a:spcBef>
                  <a:spcPct val="0"/>
                </a:spcBef>
                <a:spcAft>
                  <a:spcPct val="0"/>
                </a:spcAft>
              </a:pPr>
              <a:t>‹#›</a:t>
            </a:fld>
            <a:endParaRPr lang="en-US" sz="800">
              <a:solidFill>
                <a:srgbClr val="7F7F7F"/>
              </a:solidFill>
              <a:cs typeface="Arial" charset="0"/>
            </a:endParaRPr>
          </a:p>
        </p:txBody>
      </p:sp>
      <p:sp>
        <p:nvSpPr>
          <p:cNvPr id="2" name="Title 1"/>
          <p:cNvSpPr>
            <a:spLocks noGrp="1"/>
          </p:cNvSpPr>
          <p:nvPr>
            <p:ph type="ctrTitle"/>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3564176846"/>
      </p:ext>
    </p:extLst>
  </p:cSld>
  <p:clrMapOvr>
    <a:masterClrMapping/>
  </p:clrMapOvr>
  <p:transition xmlns:p14="http://schemas.microsoft.com/office/powerpoint/2010/main">
    <p:fade/>
  </p:transition>
  <p:hf sldNum="0"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TextBox 5"/>
          <p:cNvSpPr txBox="1">
            <a:spLocks noChangeArrowheads="1"/>
          </p:cNvSpPr>
          <p:nvPr userDrawn="1"/>
        </p:nvSpPr>
        <p:spPr bwMode="gray">
          <a:xfrm flipH="1">
            <a:off x="8553450" y="5021263"/>
            <a:ext cx="533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914400" fontAlgn="base">
              <a:spcBef>
                <a:spcPct val="0"/>
              </a:spcBef>
              <a:spcAft>
                <a:spcPct val="0"/>
              </a:spcAft>
            </a:pPr>
            <a:fld id="{ADDD6182-19B6-F64A-8222-811FBF0C9B6D}" type="slidenum">
              <a:rPr lang="en-US" sz="800">
                <a:solidFill>
                  <a:srgbClr val="7F7F7F"/>
                </a:solidFill>
                <a:cs typeface="Arial" charset="0"/>
              </a:rPr>
              <a:pPr algn="r" defTabSz="914400" fontAlgn="base">
                <a:spcBef>
                  <a:spcPct val="0"/>
                </a:spcBef>
                <a:spcAft>
                  <a:spcPct val="0"/>
                </a:spcAft>
              </a:pPr>
              <a:t>‹#›</a:t>
            </a:fld>
            <a:endParaRPr lang="en-US" sz="800">
              <a:solidFill>
                <a:srgbClr val="7F7F7F"/>
              </a:solidFill>
              <a:cs typeface="Arial" charset="0"/>
            </a:endParaRPr>
          </a:p>
        </p:txBody>
      </p:sp>
      <p:sp>
        <p:nvSpPr>
          <p:cNvPr id="17" name="Title 1"/>
          <p:cNvSpPr>
            <a:spLocks noGrp="1"/>
          </p:cNvSpPr>
          <p:nvPr>
            <p:ph type="ctrTitle"/>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spTree>
    <p:extLst>
      <p:ext uri="{BB962C8B-B14F-4D97-AF65-F5344CB8AC3E}">
        <p14:creationId xmlns:p14="http://schemas.microsoft.com/office/powerpoint/2010/main" val="3708671294"/>
      </p:ext>
    </p:extLst>
  </p:cSld>
  <p:clrMapOvr>
    <a:masterClrMapping/>
  </p:clrMapOvr>
  <p:transition xmlns:p14="http://schemas.microsoft.com/office/powerpoint/2010/mai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defTabSz="914400">
              <a:defRPr/>
            </a:pPr>
            <a:endParaRPr lang="en-US">
              <a:solidFill>
                <a:srgbClr val="4D4D4D"/>
              </a:solidFill>
              <a:latin typeface="Arial"/>
            </a:endParaRPr>
          </a:p>
        </p:txBody>
      </p:sp>
      <p:sp>
        <p:nvSpPr>
          <p:cNvPr id="2" name="Title 1"/>
          <p:cNvSpPr>
            <a:spLocks noGrp="1"/>
          </p:cNvSpPr>
          <p:nvPr>
            <p:ph type="ctrTitle"/>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039665"/>
      </p:ext>
    </p:extLst>
  </p:cSld>
  <p:clrMapOvr>
    <a:masterClrMapping/>
  </p:clrMapOvr>
  <p:transition xmlns:p14="http://schemas.microsoft.com/office/powerpoint/2010/main">
    <p:fade/>
  </p:transition>
  <p:hf sldNum="0"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3" name="TextBox 5"/>
          <p:cNvSpPr txBox="1">
            <a:spLocks noChangeArrowheads="1"/>
          </p:cNvSpPr>
          <p:nvPr userDrawn="1"/>
        </p:nvSpPr>
        <p:spPr bwMode="gray">
          <a:xfrm flipH="1">
            <a:off x="8553450" y="5021263"/>
            <a:ext cx="533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914400" fontAlgn="base">
              <a:spcBef>
                <a:spcPct val="0"/>
              </a:spcBef>
              <a:spcAft>
                <a:spcPct val="0"/>
              </a:spcAft>
            </a:pPr>
            <a:fld id="{0E8FD9C8-E244-5D44-9E29-285BB9057301}" type="slidenum">
              <a:rPr lang="en-US" sz="800">
                <a:solidFill>
                  <a:srgbClr val="7F7F7F"/>
                </a:solidFill>
                <a:cs typeface="Arial" charset="0"/>
              </a:rPr>
              <a:pPr algn="r" defTabSz="914400" fontAlgn="base">
                <a:spcBef>
                  <a:spcPct val="0"/>
                </a:spcBef>
                <a:spcAft>
                  <a:spcPct val="0"/>
                </a:spcAft>
              </a:pPr>
              <a:t>‹#›</a:t>
            </a:fld>
            <a:endParaRPr lang="en-US" sz="800">
              <a:solidFill>
                <a:srgbClr val="7F7F7F"/>
              </a:solidFill>
              <a:cs typeface="Arial" charset="0"/>
            </a:endParaRPr>
          </a:p>
        </p:txBody>
      </p:sp>
      <p:sp>
        <p:nvSpPr>
          <p:cNvPr id="16" name="Title 1"/>
          <p:cNvSpPr>
            <a:spLocks noGrp="1"/>
          </p:cNvSpPr>
          <p:nvPr>
            <p:ph type="ctrTitle"/>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1692965649"/>
      </p:ext>
    </p:extLst>
  </p:cSld>
  <p:clrMapOvr>
    <a:masterClrMapping/>
  </p:clrMapOvr>
  <p:transition xmlns:p14="http://schemas.microsoft.com/office/powerpoint/2010/main">
    <p:fade/>
  </p:transition>
  <p:hf sldNum="0"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4488706"/>
      </p:ext>
    </p:extLst>
  </p:cSld>
  <p:clrMapOvr>
    <a:masterClrMapping/>
  </p:clrMapOvr>
  <p:transition xmlns:p14="http://schemas.microsoft.com/office/powerpoint/2010/mai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3007721"/>
      </p:ext>
    </p:extLst>
  </p:cSld>
  <p:clrMapOvr>
    <a:masterClrMapping/>
  </p:clrMapOvr>
  <p:transition xmlns:p14="http://schemas.microsoft.com/office/powerpoint/2010/mai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3971407614"/>
      </p:ext>
    </p:extLst>
  </p:cSld>
  <p:clrMapOvr>
    <a:masterClrMapping/>
  </p:clrMapOvr>
  <p:transition xmlns:p14="http://schemas.microsoft.com/office/powerpoint/2010/mai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2698643081"/>
      </p:ext>
    </p:extLst>
  </p:cSld>
  <p:clrMapOvr>
    <a:masterClrMapping/>
  </p:clrMapOvr>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639547599"/>
      </p:ext>
    </p:extLst>
  </p:cSld>
  <p:clrMapOvr>
    <a:masterClrMapping/>
  </p:clrMapOvr>
  <p:transition xmlns:p14="http://schemas.microsoft.com/office/powerpoint/2010/mai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1045545"/>
      </p:ext>
    </p:extLst>
  </p:cSld>
  <p:clrMapOvr>
    <a:masterClrMapping/>
  </p:clrMapOvr>
  <p:transition xmlns:p14="http://schemas.microsoft.com/office/powerpoint/2010/mai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678967"/>
      </p:ext>
    </p:extLst>
  </p:cSld>
  <p:clrMapOvr>
    <a:masterClrMapping/>
  </p:clrMapOvr>
  <p:transition xmlns:p14="http://schemas.microsoft.com/office/powerpoint/2010/mai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5926388"/>
      </p:ext>
    </p:extLst>
  </p:cSld>
  <p:clrMapOvr>
    <a:masterClrMapping/>
  </p:clrMapOvr>
  <p:transition xmlns:p14="http://schemas.microsoft.com/office/powerpoint/2010/mai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6886051"/>
      </p:ext>
    </p:extLst>
  </p:cSld>
  <p:clrMapOvr>
    <a:masterClrMapping/>
  </p:clrMapOvr>
  <p:transition xmlns:p14="http://schemas.microsoft.com/office/powerpoint/2010/mai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347073"/>
      </p:ext>
    </p:extLst>
  </p:cSld>
  <p:clrMapOvr>
    <a:masterClrMapping/>
  </p:clrMapOvr>
  <p:transition xmlns:p14="http://schemas.microsoft.com/office/powerpoint/2010/mai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TextBox 5"/>
          <p:cNvSpPr txBox="1">
            <a:spLocks noChangeArrowheads="1"/>
          </p:cNvSpPr>
          <p:nvPr userDrawn="1"/>
        </p:nvSpPr>
        <p:spPr bwMode="gray">
          <a:xfrm flipH="1">
            <a:off x="8553450" y="5021263"/>
            <a:ext cx="533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914400" fontAlgn="base">
              <a:spcBef>
                <a:spcPct val="0"/>
              </a:spcBef>
              <a:spcAft>
                <a:spcPct val="0"/>
              </a:spcAft>
            </a:pPr>
            <a:fld id="{AE835C0B-C7BB-0146-87A1-050B24C7DE9B}" type="slidenum">
              <a:rPr lang="en-US" sz="800">
                <a:solidFill>
                  <a:srgbClr val="7F7F7F"/>
                </a:solidFill>
                <a:cs typeface="Arial" charset="0"/>
              </a:rPr>
              <a:pPr algn="r" defTabSz="914400" fontAlgn="base">
                <a:spcBef>
                  <a:spcPct val="0"/>
                </a:spcBef>
                <a:spcAft>
                  <a:spcPct val="0"/>
                </a:spcAft>
              </a:pPr>
              <a:t>‹#›</a:t>
            </a:fld>
            <a:endParaRPr lang="en-US" sz="800">
              <a:solidFill>
                <a:srgbClr val="7F7F7F"/>
              </a:solidFill>
              <a:cs typeface="Arial" charset="0"/>
            </a:endParaRPr>
          </a:p>
        </p:txBody>
      </p:sp>
    </p:spTree>
    <p:extLst>
      <p:ext uri="{BB962C8B-B14F-4D97-AF65-F5344CB8AC3E}">
        <p14:creationId xmlns:p14="http://schemas.microsoft.com/office/powerpoint/2010/main" val="329812725"/>
      </p:ext>
    </p:extLst>
  </p:cSld>
  <p:clrMapOvr>
    <a:masterClrMapping/>
  </p:clrMapOvr>
  <p:transition xmlns:p14="http://schemas.microsoft.com/office/powerpoint/2010/mai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pic>
        <p:nvPicPr>
          <p:cNvPr id="2" name="Picture 5" descr="Pivotal_Teal_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76438" y="1887538"/>
            <a:ext cx="5413375"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51351"/>
      </p:ext>
    </p:extLst>
  </p:cSld>
  <p:clrMapOvr>
    <a:masterClrMapping/>
  </p:clrMapOvr>
  <p:transition xmlns:p14="http://schemas.microsoft.com/office/powerpoint/2010/mai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nd Content ">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859054"/>
            <a:ext cx="8404098" cy="3488918"/>
          </a:xfrm>
          <a:prstGeom prst="rect">
            <a:avLst/>
          </a:prstGeom>
        </p:spPr>
        <p:txBody>
          <a:bodyPr/>
          <a:lstStyle>
            <a:lvl1pPr marL="0" indent="0">
              <a:buFont typeface="Arial" pitchFamily="34" charset="0"/>
              <a:buNone/>
              <a:defRPr/>
            </a:lvl1pPr>
            <a:lvl3pPr marL="740664" indent="-283464">
              <a:defRPr/>
            </a:lvl3pPr>
            <a:lvl4pPr marL="1088136" indent="-292608">
              <a:defRPr/>
            </a:lvl4pPr>
            <a:lvl5pPr marL="1417320" indent="-29260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Title Placeholder 10"/>
          <p:cNvSpPr>
            <a:spLocks noGrp="1"/>
          </p:cNvSpPr>
          <p:nvPr>
            <p:ph type="title"/>
          </p:nvPr>
        </p:nvSpPr>
        <p:spPr>
          <a:xfrm>
            <a:off x="209549" y="92869"/>
            <a:ext cx="8505826" cy="328613"/>
          </a:xfrm>
          <a:prstGeom prst="rect">
            <a:avLst/>
          </a:prstGeom>
        </p:spPr>
        <p:txBody>
          <a:bodyPr rtlCol="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180310286"/>
      </p:ext>
    </p:extLst>
  </p:cSld>
  <p:clrMapOvr>
    <a:masterClrMapping/>
  </p:clrMapOvr>
  <p:transition xmlns:p14="http://schemas.microsoft.com/office/powerpoint/2010/mai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x">
  <p:cSld name="1_Two Columns">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45719" rIns="45719" anchor="ctr"/>
          <a:lstStyle/>
          <a:p>
            <a:pPr defTabSz="914400" fontAlgn="base">
              <a:spcBef>
                <a:spcPct val="0"/>
              </a:spcBef>
              <a:spcAft>
                <a:spcPct val="0"/>
              </a:spcAft>
              <a:defRPr>
                <a:solidFill>
                  <a:srgbClr val="FFFFFF"/>
                </a:solidFill>
                <a:uFill>
                  <a:solidFill>
                    <a:srgbClr val="FFFFFF"/>
                  </a:solidFill>
                </a:uFill>
              </a:defRPr>
            </a:pPr>
            <a:endParaRPr>
              <a:solidFill>
                <a:srgbClr val="FFFFFF"/>
              </a:solidFill>
              <a:uFill>
                <a:solidFill>
                  <a:srgbClr val="FFFFFF"/>
                </a:solidFill>
              </a:uFill>
              <a:latin typeface="Arial" charset="0"/>
              <a:ea typeface="ＭＳ Ｐゴシック" charset="0"/>
              <a:cs typeface="ＭＳ Ｐゴシック" charset="0"/>
            </a:endParaRPr>
          </a:p>
        </p:txBody>
      </p:sp>
      <p:sp>
        <p:nvSpPr>
          <p:cNvPr id="87" name="Shape 87"/>
          <p:cNvSpPr>
            <a:spLocks noGrp="1"/>
          </p:cNvSpPr>
          <p:nvPr>
            <p:ph type="sldNum" sz="quarter" idx="2"/>
          </p:nvPr>
        </p:nvSpPr>
        <p:spPr>
          <a:xfrm>
            <a:off x="8553450" y="5021495"/>
            <a:ext cx="533400" cy="127001"/>
          </a:xfrm>
          <a:prstGeom prst="rect">
            <a:avLst/>
          </a:prstGeom>
        </p:spPr>
        <p:txBody>
          <a:bodyPr/>
          <a:lstStyle/>
          <a:p>
            <a:pPr defTabSz="914400" fontAlgn="base">
              <a:spcBef>
                <a:spcPct val="0"/>
              </a:spcBef>
              <a:spcAft>
                <a:spcPct val="0"/>
              </a:spcAft>
            </a:pPr>
            <a:fld id="{86CB4B4D-7CA3-9044-876B-883B54F8677D}" type="slidenum">
              <a:rPr>
                <a:solidFill>
                  <a:srgbClr val="4D4D4D"/>
                </a:solidFill>
                <a:latin typeface="Arial" charset="0"/>
                <a:ea typeface="ＭＳ Ｐゴシック" charset="0"/>
                <a:cs typeface="ＭＳ Ｐゴシック" charset="0"/>
              </a:rPr>
              <a:pPr defTabSz="914400" fontAlgn="base">
                <a:spcBef>
                  <a:spcPct val="0"/>
                </a:spcBef>
                <a:spcAft>
                  <a:spcPct val="0"/>
                </a:spcAft>
              </a:pPr>
              <a:t>‹#›</a:t>
            </a:fld>
            <a:endParaRPr>
              <a:solidFill>
                <a:srgbClr val="4D4D4D"/>
              </a:solidFill>
              <a:latin typeface="Arial" charset="0"/>
              <a:ea typeface="ＭＳ Ｐゴシック" charset="0"/>
              <a:cs typeface="ＭＳ Ｐゴシック" charset="0"/>
            </a:endParaRPr>
          </a:p>
        </p:txBody>
      </p:sp>
      <p:sp>
        <p:nvSpPr>
          <p:cNvPr id="88" name="Shape 88"/>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xfrm>
            <a:off x="366714" y="1074737"/>
            <a:ext cx="8410576" cy="3429001"/>
          </a:xfrm>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90" name="Shape 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defTabSz="914400" fontAlgn="base">
              <a:spcBef>
                <a:spcPct val="0"/>
              </a:spcBef>
              <a:spcAft>
                <a:spcPct val="0"/>
              </a:spcAft>
              <a:defRPr sz="1800">
                <a:solidFill>
                  <a:srgbClr val="000000"/>
                </a:solidFill>
                <a:uFillTx/>
              </a:defRPr>
            </a:pPr>
            <a:r>
              <a:rPr sz="1800">
                <a:solidFill>
                  <a:srgbClr val="000000"/>
                </a:solidFill>
                <a:uFillTx/>
                <a:latin typeface="Arial" charset="0"/>
                <a:ea typeface="ＭＳ Ｐゴシック" charset="0"/>
                <a:cs typeface="ＭＳ Ｐゴシック" charset="0"/>
              </a:rPr>
              <a:t>© Copyright 2014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1192890714"/>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985806714"/>
      </p:ext>
    </p:extLst>
  </p:cSld>
  <p:clrMapOvr>
    <a:masterClrMapping/>
  </p:clrMapOvr>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9" y="325442"/>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00271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pic>
        <p:nvPicPr>
          <p:cNvPr id="30" name="Pivotal_Teal.png"/>
          <p:cNvPicPr/>
          <p:nvPr/>
        </p:nvPicPr>
        <p:blipFill>
          <a:blip r:embed="rId2">
            <a:extLst/>
          </a:blip>
          <a:stretch>
            <a:fillRect/>
          </a:stretch>
        </p:blipFill>
        <p:spPr>
          <a:xfrm>
            <a:off x="8303433" y="4813733"/>
            <a:ext cx="952500" cy="372979"/>
          </a:xfrm>
          <a:prstGeom prst="rect">
            <a:avLst/>
          </a:prstGeom>
          <a:ln w="12700">
            <a:miter lim="400000"/>
          </a:ln>
        </p:spPr>
      </p:pic>
    </p:spTree>
    <p:extLst>
      <p:ext uri="{BB962C8B-B14F-4D97-AF65-F5344CB8AC3E}">
        <p14:creationId xmlns:p14="http://schemas.microsoft.com/office/powerpoint/2010/main" val="3853767672"/>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666750" y="862014"/>
            <a:ext cx="7810500" cy="1743075"/>
          </a:xfrm>
          <a:prstGeom prst="rect">
            <a:avLst/>
          </a:prstGeom>
        </p:spPr>
        <p:txBody>
          <a:bodyPr/>
          <a:lstStyle>
            <a:lvl1pPr algn="ctr">
              <a:defRPr sz="4200">
                <a:latin typeface="+mn-lt"/>
                <a:ea typeface="+mn-ea"/>
                <a:cs typeface="+mn-cs"/>
                <a:sym typeface="Helvetica Light"/>
              </a:defRPr>
            </a:lvl1pPr>
          </a:lstStyle>
          <a:p>
            <a:pPr lvl="0">
              <a:defRPr sz="1800"/>
            </a:pPr>
            <a:r>
              <a:rPr sz="4200"/>
              <a:t>Title Text</a:t>
            </a:r>
          </a:p>
        </p:txBody>
      </p:sp>
      <p:sp>
        <p:nvSpPr>
          <p:cNvPr id="7" name="Shape 7"/>
          <p:cNvSpPr>
            <a:spLocks noGrp="1"/>
          </p:cNvSpPr>
          <p:nvPr>
            <p:ph type="body" idx="1"/>
          </p:nvPr>
        </p:nvSpPr>
        <p:spPr>
          <a:xfrm>
            <a:off x="666750" y="2652715"/>
            <a:ext cx="7810500" cy="595313"/>
          </a:xfrm>
          <a:prstGeom prst="rect">
            <a:avLst/>
          </a:prstGeom>
        </p:spPr>
        <p:txBody>
          <a:bodyPr/>
          <a:lstStyle>
            <a:lvl1pPr marL="0" indent="0" algn="ctr">
              <a:spcBef>
                <a:spcPts val="0"/>
              </a:spcBef>
              <a:buSzTx/>
              <a:buFontTx/>
              <a:buNone/>
              <a:defRPr sz="1700">
                <a:solidFill>
                  <a:srgbClr val="000000"/>
                </a:solidFill>
                <a:latin typeface="+mn-lt"/>
                <a:ea typeface="+mn-ea"/>
                <a:cs typeface="+mn-cs"/>
                <a:sym typeface="Helvetica Light"/>
              </a:defRPr>
            </a:lvl1pPr>
            <a:lvl2pPr marL="0" indent="85719" algn="ctr">
              <a:spcBef>
                <a:spcPts val="0"/>
              </a:spcBef>
              <a:buSzTx/>
              <a:buFontTx/>
              <a:buNone/>
              <a:defRPr sz="1700">
                <a:solidFill>
                  <a:srgbClr val="000000"/>
                </a:solidFill>
                <a:latin typeface="+mn-lt"/>
                <a:ea typeface="+mn-ea"/>
                <a:cs typeface="+mn-cs"/>
                <a:sym typeface="Helvetica Light"/>
              </a:defRPr>
            </a:lvl2pPr>
            <a:lvl3pPr marL="0" indent="171438" algn="ctr">
              <a:spcBef>
                <a:spcPts val="0"/>
              </a:spcBef>
              <a:buSzTx/>
              <a:buFontTx/>
              <a:buNone/>
              <a:defRPr sz="1700">
                <a:solidFill>
                  <a:srgbClr val="000000"/>
                </a:solidFill>
                <a:latin typeface="+mn-lt"/>
                <a:ea typeface="+mn-ea"/>
                <a:cs typeface="+mn-cs"/>
                <a:sym typeface="Helvetica Light"/>
              </a:defRPr>
            </a:lvl3pPr>
            <a:lvl4pPr marL="0" indent="257157" algn="ctr">
              <a:spcBef>
                <a:spcPts val="0"/>
              </a:spcBef>
              <a:buSzTx/>
              <a:buFontTx/>
              <a:buNone/>
              <a:defRPr sz="1700">
                <a:solidFill>
                  <a:srgbClr val="000000"/>
                </a:solidFill>
                <a:latin typeface="+mn-lt"/>
                <a:ea typeface="+mn-ea"/>
                <a:cs typeface="+mn-cs"/>
                <a:sym typeface="Helvetica Light"/>
              </a:defRPr>
            </a:lvl4pPr>
            <a:lvl5pPr marL="0" indent="342873" algn="ctr">
              <a:spcBef>
                <a:spcPts val="0"/>
              </a:spcBef>
              <a:buSzTx/>
              <a:buFontTx/>
              <a:buNone/>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2902344410"/>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9" name="Shape 9"/>
          <p:cNvSpPr>
            <a:spLocks noGrp="1"/>
          </p:cNvSpPr>
          <p:nvPr>
            <p:ph type="title"/>
          </p:nvPr>
        </p:nvSpPr>
        <p:spPr>
          <a:xfrm>
            <a:off x="238125" y="3543300"/>
            <a:ext cx="8667750" cy="752475"/>
          </a:xfrm>
          <a:prstGeom prst="rect">
            <a:avLst/>
          </a:prstGeom>
        </p:spPr>
        <p:txBody>
          <a:bodyPr/>
          <a:lstStyle>
            <a:lvl1pPr algn="ctr">
              <a:defRPr sz="4200">
                <a:latin typeface="+mn-lt"/>
                <a:ea typeface="+mn-ea"/>
                <a:cs typeface="+mn-cs"/>
                <a:sym typeface="Helvetica Light"/>
              </a:defRPr>
            </a:lvl1pPr>
          </a:lstStyle>
          <a:p>
            <a:pPr lvl="0">
              <a:defRPr sz="1800"/>
            </a:pPr>
            <a:r>
              <a:rPr sz="4200"/>
              <a:t>Title Text</a:t>
            </a:r>
          </a:p>
        </p:txBody>
      </p:sp>
      <p:sp>
        <p:nvSpPr>
          <p:cNvPr id="10" name="Shape 10"/>
          <p:cNvSpPr>
            <a:spLocks noGrp="1"/>
          </p:cNvSpPr>
          <p:nvPr>
            <p:ph type="body" idx="1"/>
          </p:nvPr>
        </p:nvSpPr>
        <p:spPr>
          <a:xfrm>
            <a:off x="238125" y="4319590"/>
            <a:ext cx="8667750" cy="595313"/>
          </a:xfrm>
          <a:prstGeom prst="rect">
            <a:avLst/>
          </a:prstGeom>
        </p:spPr>
        <p:txBody>
          <a:bodyPr/>
          <a:lstStyle>
            <a:lvl1pPr marL="0" indent="0" algn="ctr">
              <a:spcBef>
                <a:spcPts val="0"/>
              </a:spcBef>
              <a:buSzTx/>
              <a:buFontTx/>
              <a:buNone/>
              <a:defRPr sz="1700">
                <a:solidFill>
                  <a:srgbClr val="000000"/>
                </a:solidFill>
                <a:latin typeface="+mn-lt"/>
                <a:ea typeface="+mn-ea"/>
                <a:cs typeface="+mn-cs"/>
                <a:sym typeface="Helvetica Light"/>
              </a:defRPr>
            </a:lvl1pPr>
            <a:lvl2pPr marL="0" indent="85719" algn="ctr">
              <a:spcBef>
                <a:spcPts val="0"/>
              </a:spcBef>
              <a:buSzTx/>
              <a:buFontTx/>
              <a:buNone/>
              <a:defRPr sz="1700">
                <a:solidFill>
                  <a:srgbClr val="000000"/>
                </a:solidFill>
                <a:latin typeface="+mn-lt"/>
                <a:ea typeface="+mn-ea"/>
                <a:cs typeface="+mn-cs"/>
                <a:sym typeface="Helvetica Light"/>
              </a:defRPr>
            </a:lvl2pPr>
            <a:lvl3pPr marL="0" indent="171438" algn="ctr">
              <a:spcBef>
                <a:spcPts val="0"/>
              </a:spcBef>
              <a:buSzTx/>
              <a:buFontTx/>
              <a:buNone/>
              <a:defRPr sz="1700">
                <a:solidFill>
                  <a:srgbClr val="000000"/>
                </a:solidFill>
                <a:latin typeface="+mn-lt"/>
                <a:ea typeface="+mn-ea"/>
                <a:cs typeface="+mn-cs"/>
                <a:sym typeface="Helvetica Light"/>
              </a:defRPr>
            </a:lvl3pPr>
            <a:lvl4pPr marL="0" indent="257157" algn="ctr">
              <a:spcBef>
                <a:spcPts val="0"/>
              </a:spcBef>
              <a:buSzTx/>
              <a:buFontTx/>
              <a:buNone/>
              <a:defRPr sz="1700">
                <a:solidFill>
                  <a:srgbClr val="000000"/>
                </a:solidFill>
                <a:latin typeface="+mn-lt"/>
                <a:ea typeface="+mn-ea"/>
                <a:cs typeface="+mn-cs"/>
                <a:sym typeface="Helvetica Light"/>
              </a:defRPr>
            </a:lvl4pPr>
            <a:lvl5pPr marL="0" indent="342873" algn="ctr">
              <a:spcBef>
                <a:spcPts val="0"/>
              </a:spcBef>
              <a:buSzTx/>
              <a:buFontTx/>
              <a:buNone/>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3772682933"/>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4" name="Shape 14"/>
          <p:cNvSpPr>
            <a:spLocks noGrp="1"/>
          </p:cNvSpPr>
          <p:nvPr>
            <p:ph type="title"/>
          </p:nvPr>
        </p:nvSpPr>
        <p:spPr>
          <a:xfrm>
            <a:off x="619128" y="414339"/>
            <a:ext cx="3833813" cy="2105025"/>
          </a:xfrm>
          <a:prstGeom prst="rect">
            <a:avLst/>
          </a:prstGeom>
        </p:spPr>
        <p:txBody>
          <a:bodyPr/>
          <a:lstStyle>
            <a:lvl1pPr algn="ctr">
              <a:defRPr sz="3200">
                <a:latin typeface="+mn-lt"/>
                <a:ea typeface="+mn-ea"/>
                <a:cs typeface="+mn-cs"/>
                <a:sym typeface="Helvetica Light"/>
              </a:defRPr>
            </a:lvl1pPr>
          </a:lstStyle>
          <a:p>
            <a:pPr lvl="0">
              <a:defRPr sz="1800"/>
            </a:pPr>
            <a:r>
              <a:rPr sz="3200"/>
              <a:t>Title Text</a:t>
            </a:r>
          </a:p>
        </p:txBody>
      </p:sp>
      <p:sp>
        <p:nvSpPr>
          <p:cNvPr id="15" name="Shape 15"/>
          <p:cNvSpPr>
            <a:spLocks noGrp="1"/>
          </p:cNvSpPr>
          <p:nvPr>
            <p:ph type="body" idx="1"/>
          </p:nvPr>
        </p:nvSpPr>
        <p:spPr>
          <a:xfrm>
            <a:off x="619128" y="2566989"/>
            <a:ext cx="3833813" cy="2162175"/>
          </a:xfrm>
          <a:prstGeom prst="rect">
            <a:avLst/>
          </a:prstGeom>
        </p:spPr>
        <p:txBody>
          <a:bodyPr/>
          <a:lstStyle>
            <a:lvl1pPr marL="0" indent="0" algn="ctr">
              <a:spcBef>
                <a:spcPts val="0"/>
              </a:spcBef>
              <a:buSzTx/>
              <a:buFontTx/>
              <a:buNone/>
              <a:defRPr sz="1700">
                <a:solidFill>
                  <a:srgbClr val="000000"/>
                </a:solidFill>
                <a:latin typeface="+mn-lt"/>
                <a:ea typeface="+mn-ea"/>
                <a:cs typeface="+mn-cs"/>
                <a:sym typeface="Helvetica Light"/>
              </a:defRPr>
            </a:lvl1pPr>
            <a:lvl2pPr marL="0" indent="85719" algn="ctr">
              <a:spcBef>
                <a:spcPts val="0"/>
              </a:spcBef>
              <a:buSzTx/>
              <a:buFontTx/>
              <a:buNone/>
              <a:defRPr sz="1700">
                <a:solidFill>
                  <a:srgbClr val="000000"/>
                </a:solidFill>
                <a:latin typeface="+mn-lt"/>
                <a:ea typeface="+mn-ea"/>
                <a:cs typeface="+mn-cs"/>
                <a:sym typeface="Helvetica Light"/>
              </a:defRPr>
            </a:lvl2pPr>
            <a:lvl3pPr marL="0" indent="171438" algn="ctr">
              <a:spcBef>
                <a:spcPts val="0"/>
              </a:spcBef>
              <a:buSzTx/>
              <a:buFontTx/>
              <a:buNone/>
              <a:defRPr sz="1700">
                <a:solidFill>
                  <a:srgbClr val="000000"/>
                </a:solidFill>
                <a:latin typeface="+mn-lt"/>
                <a:ea typeface="+mn-ea"/>
                <a:cs typeface="+mn-cs"/>
                <a:sym typeface="Helvetica Light"/>
              </a:defRPr>
            </a:lvl3pPr>
            <a:lvl4pPr marL="0" indent="257157" algn="ctr">
              <a:spcBef>
                <a:spcPts val="0"/>
              </a:spcBef>
              <a:buSzTx/>
              <a:buFontTx/>
              <a:buNone/>
              <a:defRPr sz="1700">
                <a:solidFill>
                  <a:srgbClr val="000000"/>
                </a:solidFill>
                <a:latin typeface="+mn-lt"/>
                <a:ea typeface="+mn-ea"/>
                <a:cs typeface="+mn-cs"/>
                <a:sym typeface="Helvetica Light"/>
              </a:defRPr>
            </a:lvl4pPr>
            <a:lvl5pPr marL="0" indent="342873" algn="ctr">
              <a:spcBef>
                <a:spcPts val="0"/>
              </a:spcBef>
              <a:buSzTx/>
              <a:buFontTx/>
              <a:buNone/>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2564903558"/>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xfrm>
            <a:off x="633414" y="357188"/>
            <a:ext cx="7877175" cy="857250"/>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Tree>
    <p:extLst>
      <p:ext uri="{BB962C8B-B14F-4D97-AF65-F5344CB8AC3E}">
        <p14:creationId xmlns:p14="http://schemas.microsoft.com/office/powerpoint/2010/main" val="1512156048"/>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xfrm>
            <a:off x="633414" y="357188"/>
            <a:ext cx="7877175" cy="857250"/>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
        <p:nvSpPr>
          <p:cNvPr id="20" name="Shape 20"/>
          <p:cNvSpPr>
            <a:spLocks noGrp="1"/>
          </p:cNvSpPr>
          <p:nvPr>
            <p:ph type="body" idx="1"/>
          </p:nvPr>
        </p:nvSpPr>
        <p:spPr>
          <a:xfrm>
            <a:off x="633414" y="1214440"/>
            <a:ext cx="7877175" cy="3452813"/>
          </a:xfrm>
          <a:prstGeom prst="rect">
            <a:avLst/>
          </a:prstGeom>
        </p:spPr>
        <p:txBody>
          <a:bodyPr anchor="ctr"/>
          <a:lstStyle>
            <a:lvl1pPr>
              <a:buFontTx/>
              <a:defRPr sz="2000">
                <a:solidFill>
                  <a:srgbClr val="000000"/>
                </a:solidFill>
                <a:latin typeface="+mn-lt"/>
                <a:ea typeface="+mn-ea"/>
                <a:cs typeface="+mn-cs"/>
                <a:sym typeface="Helvetica Light"/>
              </a:defRPr>
            </a:lvl1pPr>
            <a:lvl2pPr>
              <a:buFontTx/>
              <a:defRPr sz="2000">
                <a:solidFill>
                  <a:srgbClr val="000000"/>
                </a:solidFill>
                <a:latin typeface="+mn-lt"/>
                <a:ea typeface="+mn-ea"/>
                <a:cs typeface="+mn-cs"/>
                <a:sym typeface="Helvetica Light"/>
              </a:defRPr>
            </a:lvl2pPr>
            <a:lvl3pPr>
              <a:buFontTx/>
              <a:defRPr sz="2000">
                <a:solidFill>
                  <a:srgbClr val="000000"/>
                </a:solidFill>
                <a:latin typeface="+mn-lt"/>
                <a:ea typeface="+mn-ea"/>
                <a:cs typeface="+mn-cs"/>
                <a:sym typeface="Helvetica Light"/>
              </a:defRPr>
            </a:lvl3pPr>
            <a:lvl4pPr>
              <a:buFontTx/>
              <a:defRPr sz="2000">
                <a:solidFill>
                  <a:srgbClr val="000000"/>
                </a:solidFill>
                <a:latin typeface="+mn-lt"/>
                <a:ea typeface="+mn-ea"/>
                <a:cs typeface="+mn-cs"/>
                <a:sym typeface="Helvetica Light"/>
              </a:defRPr>
            </a:lvl4pPr>
            <a:lvl5pPr>
              <a:buFontTx/>
              <a:defRPr sz="2000">
                <a:solidFill>
                  <a:srgbClr val="000000"/>
                </a:solidFill>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3669897683"/>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xfrm>
            <a:off x="633414" y="357188"/>
            <a:ext cx="7877175" cy="857250"/>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
        <p:nvSpPr>
          <p:cNvPr id="23" name="Shape 23"/>
          <p:cNvSpPr>
            <a:spLocks noGrp="1"/>
          </p:cNvSpPr>
          <p:nvPr>
            <p:ph type="body" idx="1"/>
          </p:nvPr>
        </p:nvSpPr>
        <p:spPr>
          <a:xfrm>
            <a:off x="633413" y="1214440"/>
            <a:ext cx="3752850" cy="3452813"/>
          </a:xfrm>
          <a:prstGeom prst="rect">
            <a:avLst/>
          </a:prstGeom>
        </p:spPr>
        <p:txBody>
          <a:bodyPr anchor="ctr"/>
          <a:lstStyle>
            <a:lvl1pPr marL="209535" indent="-209535">
              <a:spcBef>
                <a:spcPts val="1688"/>
              </a:spcBef>
              <a:buFontTx/>
              <a:defRPr sz="1700">
                <a:solidFill>
                  <a:srgbClr val="000000"/>
                </a:solidFill>
                <a:latin typeface="+mn-lt"/>
                <a:ea typeface="+mn-ea"/>
                <a:cs typeface="+mn-cs"/>
                <a:sym typeface="Helvetica Light"/>
              </a:defRPr>
            </a:lvl1pPr>
            <a:lvl2pPr marL="419069" indent="-209535">
              <a:spcBef>
                <a:spcPts val="1688"/>
              </a:spcBef>
              <a:buFontTx/>
              <a:defRPr sz="1700">
                <a:solidFill>
                  <a:srgbClr val="000000"/>
                </a:solidFill>
                <a:latin typeface="+mn-lt"/>
                <a:ea typeface="+mn-ea"/>
                <a:cs typeface="+mn-cs"/>
                <a:sym typeface="Helvetica Light"/>
              </a:defRPr>
            </a:lvl2pPr>
            <a:lvl3pPr marL="628602" indent="-209535">
              <a:spcBef>
                <a:spcPts val="1688"/>
              </a:spcBef>
              <a:buFontTx/>
              <a:defRPr sz="1700">
                <a:solidFill>
                  <a:srgbClr val="000000"/>
                </a:solidFill>
                <a:latin typeface="+mn-lt"/>
                <a:ea typeface="+mn-ea"/>
                <a:cs typeface="+mn-cs"/>
                <a:sym typeface="Helvetica Light"/>
              </a:defRPr>
            </a:lvl3pPr>
            <a:lvl4pPr marL="838137" indent="-209535">
              <a:spcBef>
                <a:spcPts val="1688"/>
              </a:spcBef>
              <a:buFontTx/>
              <a:defRPr sz="1700">
                <a:solidFill>
                  <a:srgbClr val="000000"/>
                </a:solidFill>
                <a:latin typeface="+mn-lt"/>
                <a:ea typeface="+mn-ea"/>
                <a:cs typeface="+mn-cs"/>
                <a:sym typeface="Helvetica Light"/>
              </a:defRPr>
            </a:lvl4pPr>
            <a:lvl5pPr marL="1047672" indent="-209535">
              <a:spcBef>
                <a:spcPts val="1688"/>
              </a:spcBef>
              <a:buFontTx/>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517692421"/>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25" name="Shape 25"/>
          <p:cNvSpPr>
            <a:spLocks noGrp="1"/>
          </p:cNvSpPr>
          <p:nvPr>
            <p:ph type="body" idx="1"/>
          </p:nvPr>
        </p:nvSpPr>
        <p:spPr>
          <a:xfrm>
            <a:off x="633414" y="666750"/>
            <a:ext cx="7877175" cy="3805238"/>
          </a:xfrm>
          <a:prstGeom prst="rect">
            <a:avLst/>
          </a:prstGeom>
        </p:spPr>
        <p:txBody>
          <a:bodyPr anchor="ctr"/>
          <a:lstStyle>
            <a:lvl1pPr>
              <a:buFontTx/>
              <a:defRPr sz="2000">
                <a:solidFill>
                  <a:srgbClr val="000000"/>
                </a:solidFill>
                <a:latin typeface="+mn-lt"/>
                <a:ea typeface="+mn-ea"/>
                <a:cs typeface="+mn-cs"/>
                <a:sym typeface="Helvetica Light"/>
              </a:defRPr>
            </a:lvl1pPr>
            <a:lvl2pPr>
              <a:buFontTx/>
              <a:defRPr sz="2000">
                <a:solidFill>
                  <a:srgbClr val="000000"/>
                </a:solidFill>
                <a:latin typeface="+mn-lt"/>
                <a:ea typeface="+mn-ea"/>
                <a:cs typeface="+mn-cs"/>
                <a:sym typeface="Helvetica Light"/>
              </a:defRPr>
            </a:lvl2pPr>
            <a:lvl3pPr>
              <a:buFontTx/>
              <a:defRPr sz="2000">
                <a:solidFill>
                  <a:srgbClr val="000000"/>
                </a:solidFill>
                <a:latin typeface="+mn-lt"/>
                <a:ea typeface="+mn-ea"/>
                <a:cs typeface="+mn-cs"/>
                <a:sym typeface="Helvetica Light"/>
              </a:defRPr>
            </a:lvl3pPr>
            <a:lvl4pPr>
              <a:buFontTx/>
              <a:defRPr sz="2000">
                <a:solidFill>
                  <a:srgbClr val="000000"/>
                </a:solidFill>
                <a:latin typeface="+mn-lt"/>
                <a:ea typeface="+mn-ea"/>
                <a:cs typeface="+mn-cs"/>
                <a:sym typeface="Helvetica Light"/>
              </a:defRPr>
            </a:lvl4pPr>
            <a:lvl5pPr>
              <a:buFontTx/>
              <a:defRPr sz="2000">
                <a:solidFill>
                  <a:srgbClr val="000000"/>
                </a:solidFill>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464211882"/>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lIns="91436" tIns="45718" rIns="91436" bIns="45718"/>
          <a:lstStyle>
            <a:lvl1pPr>
              <a:defRPr sz="900">
                <a:solidFill>
                  <a:schemeClr val="bg1">
                    <a:lumMod val="65000"/>
                  </a:schemeClr>
                </a:solidFill>
              </a:defRPr>
            </a:lvl1pPr>
          </a:lstStyle>
          <a:p>
            <a:pPr defTabSz="457178"/>
            <a:fld id="{ADA07C09-8A41-3B46-A636-3955072BBB4F}" type="slidenum">
              <a:rPr lang="en-US" smtClean="0">
                <a:solidFill>
                  <a:srgbClr val="FFFFFF">
                    <a:lumMod val="65000"/>
                  </a:srgbClr>
                </a:solidFill>
                <a:latin typeface="Arial"/>
              </a:rPr>
              <a:pPr defTabSz="457178"/>
              <a:t>‹#›</a:t>
            </a:fld>
            <a:endParaRPr lang="en-US">
              <a:solidFill>
                <a:srgbClr val="FFFFFF">
                  <a:lumMod val="65000"/>
                </a:srgbClr>
              </a:solidFill>
              <a:latin typeface="Arial"/>
            </a:endParaRPr>
          </a:p>
        </p:txBody>
      </p:sp>
    </p:spTree>
    <p:extLst>
      <p:ext uri="{BB962C8B-B14F-4D97-AF65-F5344CB8AC3E}">
        <p14:creationId xmlns:p14="http://schemas.microsoft.com/office/powerpoint/2010/main" val="405620381"/>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919124"/>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75133"/>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456432"/>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330555"/>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Photo - Vertical">
    <p:spTree>
      <p:nvGrpSpPr>
        <p:cNvPr id="1" name=""/>
        <p:cNvGrpSpPr/>
        <p:nvPr/>
      </p:nvGrpSpPr>
      <p:grpSpPr>
        <a:xfrm>
          <a:off x="0" y="0"/>
          <a:ext cx="0" cy="0"/>
          <a:chOff x="0" y="0"/>
          <a:chExt cx="0" cy="0"/>
        </a:xfrm>
      </p:grpSpPr>
      <p:sp>
        <p:nvSpPr>
          <p:cNvPr id="31" name="Shape 31"/>
          <p:cNvSpPr/>
          <p:nvPr/>
        </p:nvSpPr>
        <p:spPr>
          <a:xfrm>
            <a:off x="400053" y="2566988"/>
            <a:ext cx="375080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2" name="Shape 32"/>
          <p:cNvSpPr>
            <a:spLocks noGrp="1"/>
          </p:cNvSpPr>
          <p:nvPr>
            <p:ph type="title"/>
          </p:nvPr>
        </p:nvSpPr>
        <p:spPr>
          <a:xfrm>
            <a:off x="400050" y="757238"/>
            <a:ext cx="3752850" cy="1676400"/>
          </a:xfrm>
          <a:prstGeom prst="rect">
            <a:avLst/>
          </a:prstGeom>
        </p:spPr>
        <p:txBody>
          <a:bodyPr/>
          <a:lstStyle/>
          <a:p>
            <a:pPr lvl="0">
              <a:defRPr sz="1800"/>
            </a:pPr>
            <a:r>
              <a:rPr sz="2200"/>
              <a:t>Title Text</a:t>
            </a:r>
          </a:p>
        </p:txBody>
      </p:sp>
      <p:sp>
        <p:nvSpPr>
          <p:cNvPr id="33" name="Shape 33"/>
          <p:cNvSpPr>
            <a:spLocks noGrp="1"/>
          </p:cNvSpPr>
          <p:nvPr>
            <p:ph type="body" idx="1"/>
          </p:nvPr>
        </p:nvSpPr>
        <p:spPr>
          <a:xfrm>
            <a:off x="400050" y="2705100"/>
            <a:ext cx="3752850" cy="1676400"/>
          </a:xfrm>
          <a:prstGeom prst="rect">
            <a:avLst/>
          </a:prstGeom>
        </p:spPr>
        <p:txBody>
          <a:bodyPr/>
          <a:lstStyle>
            <a:lvl1pPr marL="0" indent="0">
              <a:spcBef>
                <a:spcPts val="0"/>
              </a:spcBef>
              <a:buSzTx/>
              <a:buFontTx/>
              <a:buNone/>
              <a:defRPr sz="1400">
                <a:latin typeface="Helvetica Neue"/>
                <a:ea typeface="Helvetica Neue"/>
                <a:cs typeface="Helvetica Neue"/>
                <a:sym typeface="Helvetica Neue"/>
              </a:defRPr>
            </a:lvl1pPr>
            <a:lvl2pPr marL="0" indent="85719">
              <a:spcBef>
                <a:spcPts val="0"/>
              </a:spcBef>
              <a:buSzTx/>
              <a:buFontTx/>
              <a:buNone/>
              <a:defRPr sz="1400">
                <a:latin typeface="Helvetica Neue"/>
                <a:ea typeface="Helvetica Neue"/>
                <a:cs typeface="Helvetica Neue"/>
                <a:sym typeface="Helvetica Neue"/>
              </a:defRPr>
            </a:lvl2pPr>
            <a:lvl3pPr marL="0" indent="171438">
              <a:spcBef>
                <a:spcPts val="0"/>
              </a:spcBef>
              <a:buSzTx/>
              <a:buFontTx/>
              <a:buNone/>
              <a:defRPr sz="1400">
                <a:latin typeface="Helvetica Neue"/>
                <a:ea typeface="Helvetica Neue"/>
                <a:cs typeface="Helvetica Neue"/>
                <a:sym typeface="Helvetica Neue"/>
              </a:defRPr>
            </a:lvl3pPr>
            <a:lvl4pPr marL="0" indent="257157">
              <a:spcBef>
                <a:spcPts val="0"/>
              </a:spcBef>
              <a:buSzTx/>
              <a:buFontTx/>
              <a:buNone/>
              <a:defRPr sz="1400">
                <a:latin typeface="Helvetica Neue"/>
                <a:ea typeface="Helvetica Neue"/>
                <a:cs typeface="Helvetica Neue"/>
                <a:sym typeface="Helvetica Neue"/>
              </a:defRPr>
            </a:lvl4pPr>
            <a:lvl5pPr marL="0" indent="342873">
              <a:spcBef>
                <a:spcPts val="0"/>
              </a:spcBef>
              <a:buSzTx/>
              <a:buFontTx/>
              <a:buNone/>
              <a:defRPr sz="1400">
                <a:latin typeface="Helvetica Neue"/>
                <a:ea typeface="Helvetica Neue"/>
                <a:cs typeface="Helvetica Neue"/>
                <a:sym typeface="Helvetica Neue"/>
              </a:defRPr>
            </a:lvl5pPr>
          </a:lstStyle>
          <a:p>
            <a:pPr lvl="0">
              <a:defRPr sz="1800">
                <a:solidFill>
                  <a:srgbClr val="000000"/>
                </a:solidFill>
              </a:defRPr>
            </a:pPr>
            <a:r>
              <a:rPr sz="1400">
                <a:solidFill>
                  <a:srgbClr val="747474"/>
                </a:solidFill>
              </a:rPr>
              <a:t>Body Level One</a:t>
            </a:r>
          </a:p>
          <a:p>
            <a:pPr lvl="1">
              <a:defRPr sz="1800">
                <a:solidFill>
                  <a:srgbClr val="000000"/>
                </a:solidFill>
              </a:defRPr>
            </a:pPr>
            <a:r>
              <a:rPr sz="1400">
                <a:solidFill>
                  <a:srgbClr val="747474"/>
                </a:solidFill>
              </a:rPr>
              <a:t>Body Level Two</a:t>
            </a:r>
          </a:p>
          <a:p>
            <a:pPr lvl="2">
              <a:defRPr sz="1800">
                <a:solidFill>
                  <a:srgbClr val="000000"/>
                </a:solidFill>
              </a:defRPr>
            </a:pPr>
            <a:r>
              <a:rPr sz="1400">
                <a:solidFill>
                  <a:srgbClr val="747474"/>
                </a:solidFill>
              </a:rPr>
              <a:t>Body Level Three</a:t>
            </a:r>
          </a:p>
          <a:p>
            <a:pPr lvl="3">
              <a:defRPr sz="1800">
                <a:solidFill>
                  <a:srgbClr val="000000"/>
                </a:solidFill>
              </a:defRPr>
            </a:pPr>
            <a:r>
              <a:rPr sz="1400">
                <a:solidFill>
                  <a:srgbClr val="747474"/>
                </a:solidFill>
              </a:rPr>
              <a:t>Body Level Four</a:t>
            </a:r>
          </a:p>
          <a:p>
            <a:pPr lvl="4">
              <a:defRPr sz="1800">
                <a:solidFill>
                  <a:srgbClr val="000000"/>
                </a:solidFill>
              </a:defRPr>
            </a:pPr>
            <a:r>
              <a:rPr sz="1400">
                <a:solidFill>
                  <a:srgbClr val="747474"/>
                </a:solidFill>
              </a:rPr>
              <a:t>Body Level Five</a:t>
            </a:r>
          </a:p>
        </p:txBody>
      </p:sp>
    </p:spTree>
    <p:extLst>
      <p:ext uri="{BB962C8B-B14F-4D97-AF65-F5344CB8AC3E}">
        <p14:creationId xmlns:p14="http://schemas.microsoft.com/office/powerpoint/2010/main" val="705288282"/>
      </p:ext>
    </p:extLst>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Title &amp; Subtitle">
    <p:spTree>
      <p:nvGrpSpPr>
        <p:cNvPr id="1" name=""/>
        <p:cNvGrpSpPr/>
        <p:nvPr/>
      </p:nvGrpSpPr>
      <p:grpSpPr>
        <a:xfrm>
          <a:off x="0" y="0"/>
          <a:ext cx="0" cy="0"/>
          <a:chOff x="0" y="0"/>
          <a:chExt cx="0" cy="0"/>
        </a:xfrm>
      </p:grpSpPr>
      <p:sp>
        <p:nvSpPr>
          <p:cNvPr id="35" name="Shape 35"/>
          <p:cNvSpPr/>
          <p:nvPr/>
        </p:nvSpPr>
        <p:spPr>
          <a:xfrm>
            <a:off x="400050" y="2505075"/>
            <a:ext cx="8344754" cy="68"/>
          </a:xfrm>
          <a:prstGeom prst="rect">
            <a:avLst/>
          </a:pr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6" name="Shape 36"/>
          <p:cNvSpPr>
            <a:spLocks noGrp="1"/>
          </p:cNvSpPr>
          <p:nvPr>
            <p:ph type="title"/>
          </p:nvPr>
        </p:nvSpPr>
        <p:spPr>
          <a:xfrm>
            <a:off x="400050" y="695325"/>
            <a:ext cx="8339138" cy="1676400"/>
          </a:xfrm>
          <a:prstGeom prst="rect">
            <a:avLst/>
          </a:prstGeom>
        </p:spPr>
        <p:txBody>
          <a:bodyPr/>
          <a:lstStyle/>
          <a:p>
            <a:pPr lvl="0">
              <a:defRPr sz="1800"/>
            </a:pPr>
            <a:r>
              <a:rPr sz="2200"/>
              <a:t>Title Text</a:t>
            </a:r>
          </a:p>
        </p:txBody>
      </p:sp>
      <p:sp>
        <p:nvSpPr>
          <p:cNvPr id="37" name="Shape 37"/>
          <p:cNvSpPr>
            <a:spLocks noGrp="1"/>
          </p:cNvSpPr>
          <p:nvPr>
            <p:ph type="body" idx="1"/>
          </p:nvPr>
        </p:nvSpPr>
        <p:spPr>
          <a:xfrm>
            <a:off x="400050" y="2643190"/>
            <a:ext cx="8339138" cy="538163"/>
          </a:xfrm>
          <a:prstGeom prst="rect">
            <a:avLst/>
          </a:prstGeom>
        </p:spPr>
        <p:txBody>
          <a:bodyPr/>
          <a:lstStyle>
            <a:lvl1pPr marL="0" indent="0">
              <a:spcBef>
                <a:spcPts val="0"/>
              </a:spcBef>
              <a:buSzTx/>
              <a:buFontTx/>
              <a:buNone/>
              <a:defRPr sz="1400">
                <a:latin typeface="Helvetica Neue"/>
                <a:ea typeface="Helvetica Neue"/>
                <a:cs typeface="Helvetica Neue"/>
                <a:sym typeface="Helvetica Neue"/>
              </a:defRPr>
            </a:lvl1pPr>
            <a:lvl2pPr marL="0" indent="85719">
              <a:spcBef>
                <a:spcPts val="0"/>
              </a:spcBef>
              <a:buSzTx/>
              <a:buFontTx/>
              <a:buNone/>
              <a:defRPr sz="1400">
                <a:latin typeface="Helvetica Neue"/>
                <a:ea typeface="Helvetica Neue"/>
                <a:cs typeface="Helvetica Neue"/>
                <a:sym typeface="Helvetica Neue"/>
              </a:defRPr>
            </a:lvl2pPr>
            <a:lvl3pPr marL="0" indent="171438">
              <a:spcBef>
                <a:spcPts val="0"/>
              </a:spcBef>
              <a:buSzTx/>
              <a:buFontTx/>
              <a:buNone/>
              <a:defRPr sz="1400">
                <a:latin typeface="Helvetica Neue"/>
                <a:ea typeface="Helvetica Neue"/>
                <a:cs typeface="Helvetica Neue"/>
                <a:sym typeface="Helvetica Neue"/>
              </a:defRPr>
            </a:lvl3pPr>
            <a:lvl4pPr marL="0" indent="257157">
              <a:spcBef>
                <a:spcPts val="0"/>
              </a:spcBef>
              <a:buSzTx/>
              <a:buFontTx/>
              <a:buNone/>
              <a:defRPr sz="1400">
                <a:latin typeface="Helvetica Neue"/>
                <a:ea typeface="Helvetica Neue"/>
                <a:cs typeface="Helvetica Neue"/>
                <a:sym typeface="Helvetica Neue"/>
              </a:defRPr>
            </a:lvl4pPr>
            <a:lvl5pPr marL="0" indent="342873">
              <a:spcBef>
                <a:spcPts val="0"/>
              </a:spcBef>
              <a:buSzTx/>
              <a:buFontTx/>
              <a:buNone/>
              <a:defRPr sz="1400">
                <a:latin typeface="Helvetica Neue"/>
                <a:ea typeface="Helvetica Neue"/>
                <a:cs typeface="Helvetica Neue"/>
                <a:sym typeface="Helvetica Neue"/>
              </a:defRPr>
            </a:lvl5pPr>
          </a:lstStyle>
          <a:p>
            <a:pPr lvl="0">
              <a:defRPr sz="1800">
                <a:solidFill>
                  <a:srgbClr val="000000"/>
                </a:solidFill>
              </a:defRPr>
            </a:pPr>
            <a:r>
              <a:rPr sz="1400">
                <a:solidFill>
                  <a:srgbClr val="747474"/>
                </a:solidFill>
              </a:rPr>
              <a:t>Body Level One</a:t>
            </a:r>
          </a:p>
          <a:p>
            <a:pPr lvl="1">
              <a:defRPr sz="1800">
                <a:solidFill>
                  <a:srgbClr val="000000"/>
                </a:solidFill>
              </a:defRPr>
            </a:pPr>
            <a:r>
              <a:rPr sz="1400">
                <a:solidFill>
                  <a:srgbClr val="747474"/>
                </a:solidFill>
              </a:rPr>
              <a:t>Body Level Two</a:t>
            </a:r>
          </a:p>
          <a:p>
            <a:pPr lvl="2">
              <a:defRPr sz="1800">
                <a:solidFill>
                  <a:srgbClr val="000000"/>
                </a:solidFill>
              </a:defRPr>
            </a:pPr>
            <a:r>
              <a:rPr sz="1400">
                <a:solidFill>
                  <a:srgbClr val="747474"/>
                </a:solidFill>
              </a:rPr>
              <a:t>Body Level Three</a:t>
            </a:r>
          </a:p>
          <a:p>
            <a:pPr lvl="3">
              <a:defRPr sz="1800">
                <a:solidFill>
                  <a:srgbClr val="000000"/>
                </a:solidFill>
              </a:defRPr>
            </a:pPr>
            <a:r>
              <a:rPr sz="1400">
                <a:solidFill>
                  <a:srgbClr val="747474"/>
                </a:solidFill>
              </a:rPr>
              <a:t>Body Level Four</a:t>
            </a:r>
          </a:p>
          <a:p>
            <a:pPr lvl="4">
              <a:defRPr sz="1800">
                <a:solidFill>
                  <a:srgbClr val="000000"/>
                </a:solidFill>
              </a:defRPr>
            </a:pPr>
            <a:r>
              <a:rPr sz="1400">
                <a:solidFill>
                  <a:srgbClr val="747474"/>
                </a:solidFill>
              </a:rPr>
              <a:t>Body Level Five</a:t>
            </a:r>
          </a:p>
        </p:txBody>
      </p:sp>
    </p:spTree>
    <p:extLst>
      <p:ext uri="{BB962C8B-B14F-4D97-AF65-F5344CB8AC3E}">
        <p14:creationId xmlns:p14="http://schemas.microsoft.com/office/powerpoint/2010/main" val="3637403569"/>
      </p:ext>
    </p:extLst>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1_Photo - Horizontal">
    <p:spTree>
      <p:nvGrpSpPr>
        <p:cNvPr id="1" name=""/>
        <p:cNvGrpSpPr/>
        <p:nvPr/>
      </p:nvGrpSpPr>
      <p:grpSpPr>
        <a:xfrm>
          <a:off x="0" y="0"/>
          <a:ext cx="0" cy="0"/>
          <a:chOff x="0" y="0"/>
          <a:chExt cx="0" cy="0"/>
        </a:xfrm>
      </p:grpSpPr>
      <p:sp>
        <p:nvSpPr>
          <p:cNvPr id="39" name="Shape 39"/>
          <p:cNvSpPr/>
          <p:nvPr/>
        </p:nvSpPr>
        <p:spPr>
          <a:xfrm rot="5400000">
            <a:off x="4930348" y="4580368"/>
            <a:ext cx="75016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40" name="Shape 40"/>
          <p:cNvSpPr>
            <a:spLocks noGrp="1"/>
          </p:cNvSpPr>
          <p:nvPr>
            <p:ph type="title"/>
          </p:nvPr>
        </p:nvSpPr>
        <p:spPr>
          <a:xfrm>
            <a:off x="990600" y="4105275"/>
            <a:ext cx="4071938" cy="895350"/>
          </a:xfrm>
          <a:prstGeom prst="rect">
            <a:avLst/>
          </a:prstGeom>
        </p:spPr>
        <p:txBody>
          <a:bodyPr anchor="ctr"/>
          <a:lstStyle>
            <a:lvl1pPr algn="r"/>
          </a:lstStyle>
          <a:p>
            <a:pPr lvl="0">
              <a:defRPr sz="1800"/>
            </a:pPr>
            <a:r>
              <a:rPr sz="2200"/>
              <a:t>Title Text</a:t>
            </a:r>
          </a:p>
        </p:txBody>
      </p:sp>
      <p:sp>
        <p:nvSpPr>
          <p:cNvPr id="41" name="Shape 41"/>
          <p:cNvSpPr>
            <a:spLocks noGrp="1"/>
          </p:cNvSpPr>
          <p:nvPr>
            <p:ph type="body" idx="1"/>
          </p:nvPr>
        </p:nvSpPr>
        <p:spPr>
          <a:xfrm>
            <a:off x="5519737" y="4476750"/>
            <a:ext cx="3481388" cy="266700"/>
          </a:xfrm>
          <a:prstGeom prst="rect">
            <a:avLst/>
          </a:prstGeom>
        </p:spPr>
        <p:txBody>
          <a:bodyPr/>
          <a:lstStyle>
            <a:lvl1pPr marL="0" indent="0">
              <a:spcBef>
                <a:spcPts val="0"/>
              </a:spcBef>
              <a:buSzTx/>
              <a:buFontTx/>
              <a:buNone/>
              <a:defRPr sz="1400">
                <a:latin typeface="Helvetica Neue"/>
                <a:ea typeface="Helvetica Neue"/>
                <a:cs typeface="Helvetica Neue"/>
                <a:sym typeface="Helvetica Neue"/>
              </a:defRPr>
            </a:lvl1pPr>
            <a:lvl2pPr marL="0" indent="85719">
              <a:spcBef>
                <a:spcPts val="0"/>
              </a:spcBef>
              <a:buSzTx/>
              <a:buFontTx/>
              <a:buNone/>
              <a:defRPr sz="1400">
                <a:latin typeface="Helvetica Neue"/>
                <a:ea typeface="Helvetica Neue"/>
                <a:cs typeface="Helvetica Neue"/>
                <a:sym typeface="Helvetica Neue"/>
              </a:defRPr>
            </a:lvl2pPr>
            <a:lvl3pPr marL="0" indent="171438">
              <a:spcBef>
                <a:spcPts val="0"/>
              </a:spcBef>
              <a:buSzTx/>
              <a:buFontTx/>
              <a:buNone/>
              <a:defRPr sz="1400">
                <a:latin typeface="Helvetica Neue"/>
                <a:ea typeface="Helvetica Neue"/>
                <a:cs typeface="Helvetica Neue"/>
                <a:sym typeface="Helvetica Neue"/>
              </a:defRPr>
            </a:lvl3pPr>
            <a:lvl4pPr marL="0" indent="257157">
              <a:spcBef>
                <a:spcPts val="0"/>
              </a:spcBef>
              <a:buSzTx/>
              <a:buFontTx/>
              <a:buNone/>
              <a:defRPr sz="1400">
                <a:latin typeface="Helvetica Neue"/>
                <a:ea typeface="Helvetica Neue"/>
                <a:cs typeface="Helvetica Neue"/>
                <a:sym typeface="Helvetica Neue"/>
              </a:defRPr>
            </a:lvl4pPr>
            <a:lvl5pPr marL="0" indent="342873">
              <a:spcBef>
                <a:spcPts val="0"/>
              </a:spcBef>
              <a:buSzTx/>
              <a:buFontTx/>
              <a:buNone/>
              <a:defRPr sz="1400">
                <a:latin typeface="Helvetica Neue"/>
                <a:ea typeface="Helvetica Neue"/>
                <a:cs typeface="Helvetica Neue"/>
                <a:sym typeface="Helvetica Neue"/>
              </a:defRPr>
            </a:lvl5pPr>
          </a:lstStyle>
          <a:p>
            <a:pPr lvl="0">
              <a:defRPr sz="1800">
                <a:solidFill>
                  <a:srgbClr val="000000"/>
                </a:solidFill>
              </a:defRPr>
            </a:pPr>
            <a:r>
              <a:rPr sz="1400">
                <a:solidFill>
                  <a:srgbClr val="747474"/>
                </a:solidFill>
              </a:rPr>
              <a:t>Body Level One</a:t>
            </a:r>
          </a:p>
          <a:p>
            <a:pPr lvl="1">
              <a:defRPr sz="1800">
                <a:solidFill>
                  <a:srgbClr val="000000"/>
                </a:solidFill>
              </a:defRPr>
            </a:pPr>
            <a:r>
              <a:rPr sz="1400">
                <a:solidFill>
                  <a:srgbClr val="747474"/>
                </a:solidFill>
              </a:rPr>
              <a:t>Body Level Two</a:t>
            </a:r>
          </a:p>
          <a:p>
            <a:pPr lvl="2">
              <a:defRPr sz="1800">
                <a:solidFill>
                  <a:srgbClr val="000000"/>
                </a:solidFill>
              </a:defRPr>
            </a:pPr>
            <a:r>
              <a:rPr sz="1400">
                <a:solidFill>
                  <a:srgbClr val="747474"/>
                </a:solidFill>
              </a:rPr>
              <a:t>Body Level Three</a:t>
            </a:r>
          </a:p>
          <a:p>
            <a:pPr lvl="3">
              <a:defRPr sz="1800">
                <a:solidFill>
                  <a:srgbClr val="000000"/>
                </a:solidFill>
              </a:defRPr>
            </a:pPr>
            <a:r>
              <a:rPr sz="1400">
                <a:solidFill>
                  <a:srgbClr val="747474"/>
                </a:solidFill>
              </a:rPr>
              <a:t>Body Level Four</a:t>
            </a:r>
          </a:p>
          <a:p>
            <a:pPr lvl="4">
              <a:defRPr sz="1800">
                <a:solidFill>
                  <a:srgbClr val="000000"/>
                </a:solidFill>
              </a:defRPr>
            </a:pPr>
            <a:r>
              <a:rPr sz="1400">
                <a:solidFill>
                  <a:srgbClr val="747474"/>
                </a:solidFill>
              </a:rPr>
              <a:t>Body Level Five</a:t>
            </a:r>
          </a:p>
        </p:txBody>
      </p:sp>
    </p:spTree>
    <p:extLst>
      <p:ext uri="{BB962C8B-B14F-4D97-AF65-F5344CB8AC3E}">
        <p14:creationId xmlns:p14="http://schemas.microsoft.com/office/powerpoint/2010/main" val="3018479593"/>
      </p:ext>
    </p:extLst>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pPr>
            <a:r>
              <a:rPr sz="2200"/>
              <a:t>Title Text</a:t>
            </a:r>
          </a:p>
        </p:txBody>
      </p:sp>
      <p:sp>
        <p:nvSpPr>
          <p:cNvPr id="44" name="Shape 44"/>
          <p:cNvSpPr>
            <a:spLocks noGrp="1"/>
          </p:cNvSpPr>
          <p:nvPr>
            <p:ph type="body" idx="1"/>
          </p:nvPr>
        </p:nvSpPr>
        <p:spPr>
          <a:prstGeom prst="rect">
            <a:avLst/>
          </a:prstGeom>
        </p:spPr>
        <p:txBody>
          <a:bodyPr/>
          <a:lstStyle/>
          <a:p>
            <a:pPr lvl="0">
              <a:defRPr sz="1800">
                <a:solidFill>
                  <a:srgbClr val="000000"/>
                </a:solidFill>
              </a:defRPr>
            </a:pPr>
            <a:r>
              <a:rPr sz="1900">
                <a:solidFill>
                  <a:srgbClr val="747474"/>
                </a:solidFill>
              </a:rPr>
              <a:t>Body Level One</a:t>
            </a:r>
          </a:p>
          <a:p>
            <a:pPr lvl="1">
              <a:defRPr sz="1800">
                <a:solidFill>
                  <a:srgbClr val="000000"/>
                </a:solidFill>
              </a:defRPr>
            </a:pPr>
            <a:r>
              <a:rPr sz="1900">
                <a:solidFill>
                  <a:srgbClr val="747474"/>
                </a:solidFill>
              </a:rPr>
              <a:t>Body Level Two</a:t>
            </a:r>
          </a:p>
          <a:p>
            <a:pPr lvl="2">
              <a:defRPr sz="1800">
                <a:solidFill>
                  <a:srgbClr val="000000"/>
                </a:solidFill>
              </a:defRPr>
            </a:pPr>
            <a:r>
              <a:rPr sz="1900">
                <a:solidFill>
                  <a:srgbClr val="747474"/>
                </a:solidFill>
              </a:rPr>
              <a:t>Body Level Three</a:t>
            </a:r>
          </a:p>
          <a:p>
            <a:pPr lvl="3">
              <a:defRPr sz="1800">
                <a:solidFill>
                  <a:srgbClr val="000000"/>
                </a:solidFill>
              </a:defRPr>
            </a:pPr>
            <a:r>
              <a:rPr sz="1900">
                <a:solidFill>
                  <a:srgbClr val="747474"/>
                </a:solidFill>
              </a:rPr>
              <a:t>Body Level Four</a:t>
            </a:r>
          </a:p>
          <a:p>
            <a:pPr lvl="4">
              <a:defRPr sz="1800">
                <a:solidFill>
                  <a:srgbClr val="000000"/>
                </a:solidFill>
              </a:defRPr>
            </a:pPr>
            <a:r>
              <a:rPr sz="1900">
                <a:solidFill>
                  <a:srgbClr val="747474"/>
                </a:solidFill>
              </a:rPr>
              <a:t>Body Level Five</a:t>
            </a:r>
          </a:p>
        </p:txBody>
      </p:sp>
    </p:spTree>
    <p:extLst>
      <p:ext uri="{BB962C8B-B14F-4D97-AF65-F5344CB8AC3E}">
        <p14:creationId xmlns:p14="http://schemas.microsoft.com/office/powerpoint/2010/main" val="3614680242"/>
      </p:ext>
    </p:extLst>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1_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4735"/>
      </p:ext>
    </p:extLst>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Title - Center">
    <p:spTree>
      <p:nvGrpSpPr>
        <p:cNvPr id="1" name=""/>
        <p:cNvGrpSpPr/>
        <p:nvPr/>
      </p:nvGrpSpPr>
      <p:grpSpPr>
        <a:xfrm>
          <a:off x="0" y="0"/>
          <a:ext cx="0" cy="0"/>
          <a:chOff x="0" y="0"/>
          <a:chExt cx="0" cy="0"/>
        </a:xfrm>
      </p:grpSpPr>
      <p:sp>
        <p:nvSpPr>
          <p:cNvPr id="47" name="Shape 47"/>
          <p:cNvSpPr>
            <a:spLocks noGrp="1"/>
          </p:cNvSpPr>
          <p:nvPr>
            <p:ph type="title"/>
          </p:nvPr>
        </p:nvSpPr>
        <p:spPr>
          <a:xfrm>
            <a:off x="400050" y="1733550"/>
            <a:ext cx="8339138" cy="1676400"/>
          </a:xfrm>
          <a:prstGeom prst="rect">
            <a:avLst/>
          </a:prstGeom>
        </p:spPr>
        <p:txBody>
          <a:bodyPr anchor="ctr"/>
          <a:lstStyle/>
          <a:p>
            <a:pPr lvl="0">
              <a:defRPr sz="1800"/>
            </a:pPr>
            <a:r>
              <a:rPr sz="2200"/>
              <a:t>Title Text</a:t>
            </a:r>
          </a:p>
        </p:txBody>
      </p:sp>
    </p:spTree>
    <p:extLst>
      <p:ext uri="{BB962C8B-B14F-4D97-AF65-F5344CB8AC3E}">
        <p14:creationId xmlns:p14="http://schemas.microsoft.com/office/powerpoint/2010/main" val="2950935030"/>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5"/>
            <a:ext cx="2133600" cy="274637"/>
          </a:xfrm>
          <a:prstGeom prst="rect">
            <a:avLst/>
          </a:prstGeom>
        </p:spPr>
        <p:txBody>
          <a:bodyPr vert="horz" lIns="0" tIns="45718" rIns="91436" bIns="45718" rtlCol="0" anchor="ctr"/>
          <a:lstStyle>
            <a:lvl1pPr algn="l">
              <a:defRPr sz="1000">
                <a:solidFill>
                  <a:schemeClr val="tx1">
                    <a:tint val="75000"/>
                  </a:schemeClr>
                </a:solidFill>
              </a:defRPr>
            </a:lvl1pPr>
          </a:lstStyle>
          <a:p>
            <a:pPr defTabSz="457178"/>
            <a:fld id="{602A933A-CCB3-5F4E-BECE-55F24E394E11}" type="slidenum">
              <a:rPr lang="en-US" smtClean="0">
                <a:solidFill>
                  <a:srgbClr val="000000">
                    <a:tint val="75000"/>
                  </a:srgbClr>
                </a:solidFill>
                <a:latin typeface="Arial"/>
              </a:rPr>
              <a:pPr defTabSz="457178"/>
              <a:t>‹#›</a:t>
            </a:fld>
            <a:endParaRPr lang="en-US">
              <a:solidFill>
                <a:srgbClr val="000000">
                  <a:tint val="75000"/>
                </a:srgbClr>
              </a:solidFill>
              <a:latin typeface="Arial"/>
            </a:endParaRPr>
          </a:p>
        </p:txBody>
      </p:sp>
    </p:spTree>
    <p:extLst>
      <p:ext uri="{BB962C8B-B14F-4D97-AF65-F5344CB8AC3E}">
        <p14:creationId xmlns:p14="http://schemas.microsoft.com/office/powerpoint/2010/main" val="983357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2_Title &amp; Bullets">
    <p:spTree>
      <p:nvGrpSpPr>
        <p:cNvPr id="1" name=""/>
        <p:cNvGrpSpPr/>
        <p:nvPr/>
      </p:nvGrpSpPr>
      <p:grpSpPr>
        <a:xfrm>
          <a:off x="0" y="0"/>
          <a:ext cx="0" cy="0"/>
          <a:chOff x="0" y="0"/>
          <a:chExt cx="0" cy="0"/>
        </a:xfrm>
      </p:grpSpPr>
      <p:sp>
        <p:nvSpPr>
          <p:cNvPr id="49" name="Shape 49"/>
          <p:cNvSpPr>
            <a:spLocks noGrp="1"/>
          </p:cNvSpPr>
          <p:nvPr>
            <p:ph type="title"/>
          </p:nvPr>
        </p:nvSpPr>
        <p:spPr>
          <a:xfrm>
            <a:off x="1645295" y="234407"/>
            <a:ext cx="5853410" cy="1138535"/>
          </a:xfrm>
          <a:prstGeom prst="rect">
            <a:avLst/>
          </a:prstGeom>
        </p:spPr>
        <p:txBody>
          <a:bodyPr lIns="26789" tIns="26789" rIns="26789" bIns="26789" anchor="ctr"/>
          <a:lstStyle>
            <a:lvl1pPr algn="ctr" defTabSz="219057">
              <a:defRPr sz="4200">
                <a:latin typeface="+mn-lt"/>
                <a:ea typeface="+mn-ea"/>
                <a:cs typeface="+mn-cs"/>
                <a:sym typeface="Helvetica Light"/>
              </a:defRPr>
            </a:lvl1pPr>
          </a:lstStyle>
          <a:p>
            <a:pPr lvl="0">
              <a:defRPr sz="1800"/>
            </a:pPr>
            <a:r>
              <a:rPr sz="4200"/>
              <a:t>Title Text</a:t>
            </a:r>
          </a:p>
        </p:txBody>
      </p:sp>
      <p:sp>
        <p:nvSpPr>
          <p:cNvPr id="50" name="Shape 50"/>
          <p:cNvSpPr>
            <a:spLocks noGrp="1"/>
          </p:cNvSpPr>
          <p:nvPr>
            <p:ph type="body" idx="1"/>
          </p:nvPr>
        </p:nvSpPr>
        <p:spPr>
          <a:xfrm>
            <a:off x="1645295" y="1372941"/>
            <a:ext cx="5853410" cy="3315147"/>
          </a:xfrm>
          <a:prstGeom prst="rect">
            <a:avLst/>
          </a:prstGeom>
        </p:spPr>
        <p:txBody>
          <a:bodyPr lIns="26789" tIns="26789" rIns="26789" bIns="26789" anchor="ctr"/>
          <a:lstStyle>
            <a:lvl1pPr marL="231492" indent="-231492" defTabSz="219057">
              <a:spcBef>
                <a:spcPts val="1575"/>
              </a:spcBef>
              <a:buFontTx/>
              <a:defRPr>
                <a:solidFill>
                  <a:srgbClr val="000000"/>
                </a:solidFill>
                <a:latin typeface="+mn-lt"/>
                <a:ea typeface="+mn-ea"/>
                <a:cs typeface="+mn-cs"/>
                <a:sym typeface="Helvetica Light"/>
              </a:defRPr>
            </a:lvl1pPr>
            <a:lvl2pPr marL="398168" indent="-231492" defTabSz="219057">
              <a:spcBef>
                <a:spcPts val="1575"/>
              </a:spcBef>
              <a:buFontTx/>
              <a:defRPr>
                <a:solidFill>
                  <a:srgbClr val="000000"/>
                </a:solidFill>
                <a:latin typeface="+mn-lt"/>
                <a:ea typeface="+mn-ea"/>
                <a:cs typeface="+mn-cs"/>
                <a:sym typeface="Helvetica Light"/>
              </a:defRPr>
            </a:lvl2pPr>
            <a:lvl3pPr marL="564843" indent="-231492" defTabSz="219057">
              <a:spcBef>
                <a:spcPts val="1575"/>
              </a:spcBef>
              <a:buFontTx/>
              <a:defRPr>
                <a:solidFill>
                  <a:srgbClr val="000000"/>
                </a:solidFill>
                <a:latin typeface="+mn-lt"/>
                <a:ea typeface="+mn-ea"/>
                <a:cs typeface="+mn-cs"/>
                <a:sym typeface="Helvetica Light"/>
              </a:defRPr>
            </a:lvl3pPr>
            <a:lvl4pPr marL="731519" indent="-231492" defTabSz="219057">
              <a:spcBef>
                <a:spcPts val="1575"/>
              </a:spcBef>
              <a:buFontTx/>
              <a:defRPr>
                <a:solidFill>
                  <a:srgbClr val="000000"/>
                </a:solidFill>
                <a:latin typeface="+mn-lt"/>
                <a:ea typeface="+mn-ea"/>
                <a:cs typeface="+mn-cs"/>
                <a:sym typeface="Helvetica Light"/>
              </a:defRPr>
            </a:lvl4pPr>
            <a:lvl5pPr marL="898193" indent="-231492" defTabSz="219057">
              <a:spcBef>
                <a:spcPts val="1575"/>
              </a:spcBef>
              <a:buFontTx/>
              <a:defRPr>
                <a:solidFill>
                  <a:srgbClr val="000000"/>
                </a:solidFill>
                <a:latin typeface="+mn-lt"/>
                <a:ea typeface="+mn-ea"/>
                <a:cs typeface="+mn-cs"/>
                <a:sym typeface="Helvetica Light"/>
              </a:defRPr>
            </a:lvl5pPr>
          </a:lstStyle>
          <a:p>
            <a:pPr lvl="0">
              <a:defRPr sz="1800"/>
            </a:pPr>
            <a:r>
              <a:rPr sz="1900"/>
              <a:t>Body Level One</a:t>
            </a:r>
          </a:p>
          <a:p>
            <a:pPr lvl="1">
              <a:defRPr sz="1800"/>
            </a:pPr>
            <a:r>
              <a:rPr sz="1900"/>
              <a:t>Body Level Two</a:t>
            </a:r>
          </a:p>
          <a:p>
            <a:pPr lvl="2">
              <a:defRPr sz="1800"/>
            </a:pPr>
            <a:r>
              <a:rPr sz="1900"/>
              <a:t>Body Level Three</a:t>
            </a:r>
          </a:p>
          <a:p>
            <a:pPr lvl="3">
              <a:defRPr sz="1800"/>
            </a:pPr>
            <a:r>
              <a:rPr sz="1900"/>
              <a:t>Body Level Four</a:t>
            </a:r>
          </a:p>
          <a:p>
            <a:pPr lvl="4">
              <a:defRPr sz="1800"/>
            </a:pPr>
            <a:r>
              <a:rPr sz="1900"/>
              <a:t>Body Level Five</a:t>
            </a:r>
          </a:p>
        </p:txBody>
      </p:sp>
    </p:spTree>
    <p:extLst>
      <p:ext uri="{BB962C8B-B14F-4D97-AF65-F5344CB8AC3E}">
        <p14:creationId xmlns:p14="http://schemas.microsoft.com/office/powerpoint/2010/main" val="3787362720"/>
      </p:ext>
    </p:extLst>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2_Title - Center">
    <p:spTree>
      <p:nvGrpSpPr>
        <p:cNvPr id="1" name=""/>
        <p:cNvGrpSpPr/>
        <p:nvPr/>
      </p:nvGrpSpPr>
      <p:grpSpPr>
        <a:xfrm>
          <a:off x="0" y="0"/>
          <a:ext cx="0" cy="0"/>
          <a:chOff x="0" y="0"/>
          <a:chExt cx="0" cy="0"/>
        </a:xfrm>
      </p:grpSpPr>
      <p:sp>
        <p:nvSpPr>
          <p:cNvPr id="52" name="Shape 52"/>
          <p:cNvSpPr>
            <a:spLocks noGrp="1"/>
          </p:cNvSpPr>
          <p:nvPr>
            <p:ph type="title"/>
          </p:nvPr>
        </p:nvSpPr>
        <p:spPr>
          <a:xfrm>
            <a:off x="1812730" y="1701109"/>
            <a:ext cx="5518547" cy="1741289"/>
          </a:xfrm>
          <a:prstGeom prst="rect">
            <a:avLst/>
          </a:prstGeom>
        </p:spPr>
        <p:txBody>
          <a:bodyPr lIns="26789" tIns="26789" rIns="26789" bIns="26789" anchor="ctr"/>
          <a:lstStyle>
            <a:lvl1pPr algn="ctr" defTabSz="219057">
              <a:defRPr sz="4200">
                <a:latin typeface="+mn-lt"/>
                <a:ea typeface="+mn-ea"/>
                <a:cs typeface="+mn-cs"/>
                <a:sym typeface="Helvetica Light"/>
              </a:defRPr>
            </a:lvl1pPr>
          </a:lstStyle>
          <a:p>
            <a:pPr lvl="0">
              <a:defRPr sz="1800"/>
            </a:pPr>
            <a:r>
              <a:rPr sz="4200"/>
              <a:t>Title Text</a:t>
            </a:r>
          </a:p>
        </p:txBody>
      </p:sp>
    </p:spTree>
    <p:extLst>
      <p:ext uri="{BB962C8B-B14F-4D97-AF65-F5344CB8AC3E}">
        <p14:creationId xmlns:p14="http://schemas.microsoft.com/office/powerpoint/2010/main" val="254926723"/>
      </p:ext>
    </p:extLst>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1_Bullets">
    <p:spTree>
      <p:nvGrpSpPr>
        <p:cNvPr id="1" name=""/>
        <p:cNvGrpSpPr/>
        <p:nvPr/>
      </p:nvGrpSpPr>
      <p:grpSpPr>
        <a:xfrm>
          <a:off x="0" y="0"/>
          <a:ext cx="0" cy="0"/>
          <a:chOff x="0" y="0"/>
          <a:chExt cx="0" cy="0"/>
        </a:xfrm>
      </p:grpSpPr>
      <p:sp>
        <p:nvSpPr>
          <p:cNvPr id="54" name="Shape 54"/>
          <p:cNvSpPr>
            <a:spLocks noGrp="1"/>
          </p:cNvSpPr>
          <p:nvPr>
            <p:ph type="body" idx="1"/>
          </p:nvPr>
        </p:nvSpPr>
        <p:spPr>
          <a:xfrm>
            <a:off x="1645295" y="669730"/>
            <a:ext cx="5853410" cy="3804047"/>
          </a:xfrm>
          <a:prstGeom prst="rect">
            <a:avLst/>
          </a:prstGeom>
        </p:spPr>
        <p:txBody>
          <a:bodyPr lIns="26789" tIns="26789" rIns="26789" bIns="26789" anchor="ctr"/>
          <a:lstStyle>
            <a:lvl1pPr marL="231492" indent="-231492" defTabSz="219057">
              <a:spcBef>
                <a:spcPts val="1575"/>
              </a:spcBef>
              <a:buFontTx/>
              <a:defRPr>
                <a:solidFill>
                  <a:srgbClr val="000000"/>
                </a:solidFill>
                <a:latin typeface="+mn-lt"/>
                <a:ea typeface="+mn-ea"/>
                <a:cs typeface="+mn-cs"/>
                <a:sym typeface="Helvetica Light"/>
              </a:defRPr>
            </a:lvl1pPr>
            <a:lvl2pPr marL="398168" indent="-231492" defTabSz="219057">
              <a:spcBef>
                <a:spcPts val="1575"/>
              </a:spcBef>
              <a:buFontTx/>
              <a:defRPr>
                <a:solidFill>
                  <a:srgbClr val="000000"/>
                </a:solidFill>
                <a:latin typeface="+mn-lt"/>
                <a:ea typeface="+mn-ea"/>
                <a:cs typeface="+mn-cs"/>
                <a:sym typeface="Helvetica Light"/>
              </a:defRPr>
            </a:lvl2pPr>
            <a:lvl3pPr marL="564843" indent="-231492" defTabSz="219057">
              <a:spcBef>
                <a:spcPts val="1575"/>
              </a:spcBef>
              <a:buFontTx/>
              <a:defRPr>
                <a:solidFill>
                  <a:srgbClr val="000000"/>
                </a:solidFill>
                <a:latin typeface="+mn-lt"/>
                <a:ea typeface="+mn-ea"/>
                <a:cs typeface="+mn-cs"/>
                <a:sym typeface="Helvetica Light"/>
              </a:defRPr>
            </a:lvl3pPr>
            <a:lvl4pPr marL="731519" indent="-231492" defTabSz="219057">
              <a:spcBef>
                <a:spcPts val="1575"/>
              </a:spcBef>
              <a:buFontTx/>
              <a:defRPr>
                <a:solidFill>
                  <a:srgbClr val="000000"/>
                </a:solidFill>
                <a:latin typeface="+mn-lt"/>
                <a:ea typeface="+mn-ea"/>
                <a:cs typeface="+mn-cs"/>
                <a:sym typeface="Helvetica Light"/>
              </a:defRPr>
            </a:lvl4pPr>
            <a:lvl5pPr marL="898193" indent="-231492" defTabSz="219057">
              <a:spcBef>
                <a:spcPts val="1575"/>
              </a:spcBef>
              <a:buFontTx/>
              <a:defRPr>
                <a:solidFill>
                  <a:srgbClr val="000000"/>
                </a:solidFill>
                <a:latin typeface="+mn-lt"/>
                <a:ea typeface="+mn-ea"/>
                <a:cs typeface="+mn-cs"/>
                <a:sym typeface="Helvetica Light"/>
              </a:defRPr>
            </a:lvl5pPr>
          </a:lstStyle>
          <a:p>
            <a:pPr lvl="0">
              <a:defRPr sz="1800"/>
            </a:pPr>
            <a:r>
              <a:rPr sz="1900"/>
              <a:t>Body Level One</a:t>
            </a:r>
          </a:p>
          <a:p>
            <a:pPr lvl="1">
              <a:defRPr sz="1800"/>
            </a:pPr>
            <a:r>
              <a:rPr sz="1900"/>
              <a:t>Body Level Two</a:t>
            </a:r>
          </a:p>
          <a:p>
            <a:pPr lvl="2">
              <a:defRPr sz="1800"/>
            </a:pPr>
            <a:r>
              <a:rPr sz="1900"/>
              <a:t>Body Level Three</a:t>
            </a:r>
          </a:p>
          <a:p>
            <a:pPr lvl="3">
              <a:defRPr sz="1800"/>
            </a:pPr>
            <a:r>
              <a:rPr sz="1900"/>
              <a:t>Body Level Four</a:t>
            </a:r>
          </a:p>
          <a:p>
            <a:pPr lvl="4">
              <a:defRPr sz="1800"/>
            </a:pPr>
            <a:r>
              <a:rPr sz="1900"/>
              <a:t>Body Level Five</a:t>
            </a:r>
          </a:p>
        </p:txBody>
      </p:sp>
    </p:spTree>
    <p:extLst>
      <p:ext uri="{BB962C8B-B14F-4D97-AF65-F5344CB8AC3E}">
        <p14:creationId xmlns:p14="http://schemas.microsoft.com/office/powerpoint/2010/main" val="1232743974"/>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4"/>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Helvetica Light"/>
                <a:ea typeface="Helvetica Light"/>
                <a:cs typeface="Helvetica Light"/>
              </a:rPr>
              <a:pPr/>
              <a:t>‹#›</a:t>
            </a:fld>
            <a:endParaRPr lang="en-US">
              <a:solidFill>
                <a:srgbClr val="FFFFFF">
                  <a:lumMod val="65000"/>
                </a:srgbClr>
              </a:solidFill>
              <a:latin typeface="Helvetica Light"/>
              <a:ea typeface="Helvetica Light"/>
              <a:cs typeface="Helvetica Light"/>
            </a:endParaRPr>
          </a:p>
        </p:txBody>
      </p:sp>
    </p:spTree>
    <p:extLst>
      <p:ext uri="{BB962C8B-B14F-4D97-AF65-F5344CB8AC3E}">
        <p14:creationId xmlns:p14="http://schemas.microsoft.com/office/powerpoint/2010/main" val="2455776697"/>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2754927595"/>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065612770"/>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27013724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7"/>
        <p:cNvGrpSpPr/>
        <p:nvPr/>
      </p:nvGrpSpPr>
      <p:grpSpPr>
        <a:xfrm>
          <a:off x="0" y="0"/>
          <a:ext cx="0" cy="0"/>
          <a:chOff x="0" y="0"/>
          <a:chExt cx="0" cy="0"/>
        </a:xfrm>
      </p:grpSpPr>
      <p:sp>
        <p:nvSpPr>
          <p:cNvPr id="8" name="Shape 8"/>
          <p:cNvSpPr/>
          <p:nvPr/>
        </p:nvSpPr>
        <p:spPr>
          <a:xfrm>
            <a:off x="0" y="57150"/>
            <a:ext cx="9144000" cy="5086350"/>
          </a:xfrm>
          <a:prstGeom prst="rect">
            <a:avLst/>
          </a:prstGeom>
          <a:solidFill>
            <a:srgbClr val="22313C"/>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pic>
        <p:nvPicPr>
          <p:cNvPr id="9" name="Shape 9"/>
          <p:cNvPicPr preferRelativeResize="0"/>
          <p:nvPr/>
        </p:nvPicPr>
        <p:blipFill rotWithShape="1">
          <a:blip r:embed="rId2">
            <a:alphaModFix amt="15000"/>
          </a:blip>
          <a:srcRect l="645" t="-3607" r="724" b="1242"/>
          <a:stretch/>
        </p:blipFill>
        <p:spPr>
          <a:xfrm>
            <a:off x="0" y="-137001"/>
            <a:ext cx="9144000" cy="5280502"/>
          </a:xfrm>
          <a:prstGeom prst="rect">
            <a:avLst/>
          </a:prstGeom>
          <a:noFill/>
          <a:ln>
            <a:noFill/>
          </a:ln>
        </p:spPr>
      </p:pic>
      <p:pic>
        <p:nvPicPr>
          <p:cNvPr id="10" name="Shape 10"/>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663612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 Blank logo">
    <p:bg>
      <p:bgPr>
        <a:gradFill>
          <a:gsLst>
            <a:gs pos="0">
              <a:schemeClr val="accent1"/>
            </a:gs>
            <a:gs pos="81000">
              <a:srgbClr val="004339"/>
            </a:gs>
            <a:gs pos="100000">
              <a:srgbClr val="004339"/>
            </a:gs>
          </a:gsLst>
          <a:lin ang="16200000" scaled="0"/>
        </a:gradFill>
        <a:effectLst/>
      </p:bgPr>
    </p:bg>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4935799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 Blank logo">
    <p:spTree>
      <p:nvGrpSpPr>
        <p:cNvPr id="1" name="Shape 13"/>
        <p:cNvGrpSpPr/>
        <p:nvPr/>
      </p:nvGrpSpPr>
      <p:grpSpPr>
        <a:xfrm>
          <a:off x="0" y="0"/>
          <a:ext cx="0" cy="0"/>
          <a:chOff x="0" y="0"/>
          <a:chExt cx="0" cy="0"/>
        </a:xfrm>
      </p:grpSpPr>
      <p:pic>
        <p:nvPicPr>
          <p:cNvPr id="14" name="Shape 14"/>
          <p:cNvPicPr preferRelativeResize="0"/>
          <p:nvPr/>
        </p:nvPicPr>
        <p:blipFill rotWithShape="1">
          <a:blip r:embed="rId2">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739980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6" y="357188"/>
            <a:ext cx="7877175" cy="857250"/>
          </a:xfrm>
          <a:prstGeom prst="rect">
            <a:avLst/>
          </a:prstGeom>
        </p:spPr>
        <p:txBody>
          <a:bodyPr lIns="91436" tIns="45718" rIns="91436" bIns="45718"/>
          <a:lstStyle/>
          <a:p>
            <a:pPr lvl="0">
              <a:defRPr sz="1800"/>
            </a:pPr>
            <a:r>
              <a:rPr sz="4200"/>
              <a:t>Title Text</a:t>
            </a:r>
          </a:p>
        </p:txBody>
      </p:sp>
    </p:spTree>
    <p:extLst>
      <p:ext uri="{BB962C8B-B14F-4D97-AF65-F5344CB8AC3E}">
        <p14:creationId xmlns:p14="http://schemas.microsoft.com/office/powerpoint/2010/main" val="1502226738"/>
      </p:ext>
    </p:extLst>
  </p:cSld>
  <p:clrMapOvr>
    <a:masterClrMapping/>
  </p:clrMapOvr>
  <p:transition xmlns:p14="http://schemas.microsoft.com/office/powerpoint/2010/main" spd="med"/>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mt="30000"/>
          </a:blip>
          <a:srcRect l="3282" r="3818"/>
          <a:stretch/>
        </p:blipFill>
        <p:spPr>
          <a:xfrm>
            <a:off x="20230" y="81351"/>
            <a:ext cx="9123769" cy="5062149"/>
          </a:xfrm>
          <a:prstGeom prst="rect">
            <a:avLst/>
          </a:prstGeom>
          <a:noFill/>
          <a:ln>
            <a:noFill/>
          </a:ln>
        </p:spPr>
      </p:pic>
      <p:pic>
        <p:nvPicPr>
          <p:cNvPr id="17" name="Shape 17"/>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29161486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 Blank logo">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11715450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9"/>
        <p:cNvGrpSpPr/>
        <p:nvPr/>
      </p:nvGrpSpPr>
      <p:grpSpPr>
        <a:xfrm>
          <a:off x="0" y="0"/>
          <a:ext cx="0" cy="0"/>
          <a:chOff x="0" y="0"/>
          <a:chExt cx="0" cy="0"/>
        </a:xfrm>
      </p:grpSpPr>
      <p:sp>
        <p:nvSpPr>
          <p:cNvPr id="20" name="Shape 20"/>
          <p:cNvSpPr/>
          <p:nvPr/>
        </p:nvSpPr>
        <p:spPr>
          <a:xfrm>
            <a:off x="0" y="57150"/>
            <a:ext cx="9144000" cy="5086350"/>
          </a:xfrm>
          <a:prstGeom prst="rect">
            <a:avLst/>
          </a:prstGeom>
          <a:solidFill>
            <a:srgbClr val="22313C"/>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pic>
        <p:nvPicPr>
          <p:cNvPr id="21" name="Shape 21"/>
          <p:cNvPicPr preferRelativeResize="0"/>
          <p:nvPr/>
        </p:nvPicPr>
        <p:blipFill rotWithShape="1">
          <a:blip r:embed="rId2">
            <a:alphaModFix amt="20000"/>
          </a:blip>
          <a:srcRect/>
          <a:stretch/>
        </p:blipFill>
        <p:spPr>
          <a:xfrm>
            <a:off x="0" y="49679"/>
            <a:ext cx="9144000" cy="5086349"/>
          </a:xfrm>
          <a:prstGeom prst="rect">
            <a:avLst/>
          </a:prstGeom>
          <a:noFill/>
          <a:ln>
            <a:noFill/>
          </a:ln>
        </p:spPr>
      </p:pic>
      <p:pic>
        <p:nvPicPr>
          <p:cNvPr id="22" name="Shape 22"/>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6633634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23"/>
        <p:cNvGrpSpPr/>
        <p:nvPr/>
      </p:nvGrpSpPr>
      <p:grpSpPr>
        <a:xfrm>
          <a:off x="0" y="0"/>
          <a:ext cx="0" cy="0"/>
          <a:chOff x="0" y="0"/>
          <a:chExt cx="0" cy="0"/>
        </a:xfrm>
      </p:grpSpPr>
      <p:sp>
        <p:nvSpPr>
          <p:cNvPr id="24" name="Shape 24"/>
          <p:cNvSpPr/>
          <p:nvPr/>
        </p:nvSpPr>
        <p:spPr>
          <a:xfrm>
            <a:off x="0" y="57150"/>
            <a:ext cx="9144000" cy="5086350"/>
          </a:xfrm>
          <a:prstGeom prst="rect">
            <a:avLst/>
          </a:prstGeom>
          <a:solidFill>
            <a:srgbClr val="22313C"/>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pic>
        <p:nvPicPr>
          <p:cNvPr id="25" name="Shape 25"/>
          <p:cNvPicPr preferRelativeResize="0"/>
          <p:nvPr/>
        </p:nvPicPr>
        <p:blipFill rotWithShape="1">
          <a:blip r:embed="rId2">
            <a:alphaModFix amt="20000"/>
          </a:blip>
          <a:srcRect t="7940" b="8441"/>
          <a:stretch/>
        </p:blipFill>
        <p:spPr>
          <a:xfrm>
            <a:off x="0" y="46107"/>
            <a:ext cx="9144000" cy="5097393"/>
          </a:xfrm>
          <a:prstGeom prst="rect">
            <a:avLst/>
          </a:prstGeom>
          <a:noFill/>
          <a:ln>
            <a:noFill/>
          </a:ln>
        </p:spPr>
      </p:pic>
      <p:pic>
        <p:nvPicPr>
          <p:cNvPr id="26" name="Shape 26"/>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6845925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27"/>
        <p:cNvGrpSpPr/>
        <p:nvPr/>
      </p:nvGrpSpPr>
      <p:grpSpPr>
        <a:xfrm>
          <a:off x="0" y="0"/>
          <a:ext cx="0" cy="0"/>
          <a:chOff x="0" y="0"/>
          <a:chExt cx="0" cy="0"/>
        </a:xfrm>
      </p:grpSpPr>
      <p:sp>
        <p:nvSpPr>
          <p:cNvPr id="28" name="Shape 28"/>
          <p:cNvSpPr/>
          <p:nvPr/>
        </p:nvSpPr>
        <p:spPr>
          <a:xfrm>
            <a:off x="0" y="57150"/>
            <a:ext cx="9144000" cy="5086350"/>
          </a:xfrm>
          <a:prstGeom prst="rect">
            <a:avLst/>
          </a:prstGeom>
          <a:solidFill>
            <a:srgbClr val="22313C"/>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pic>
        <p:nvPicPr>
          <p:cNvPr id="29" name="Shape 29"/>
          <p:cNvPicPr preferRelativeResize="0"/>
          <p:nvPr/>
        </p:nvPicPr>
        <p:blipFill rotWithShape="1">
          <a:blip r:embed="rId2">
            <a:alphaModFix amt="14000"/>
          </a:blip>
          <a:srcRect t="13909" b="2526"/>
          <a:stretch/>
        </p:blipFill>
        <p:spPr>
          <a:xfrm>
            <a:off x="0" y="49452"/>
            <a:ext cx="9144000" cy="5094048"/>
          </a:xfrm>
          <a:prstGeom prst="rect">
            <a:avLst/>
          </a:prstGeom>
          <a:noFill/>
          <a:ln>
            <a:noFill/>
          </a:ln>
        </p:spPr>
      </p:pic>
      <p:pic>
        <p:nvPicPr>
          <p:cNvPr id="30" name="Shape 30"/>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5783435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31"/>
        <p:cNvGrpSpPr/>
        <p:nvPr/>
      </p:nvGrpSpPr>
      <p:grpSpPr>
        <a:xfrm>
          <a:off x="0" y="0"/>
          <a:ext cx="0" cy="0"/>
          <a:chOff x="0" y="0"/>
          <a:chExt cx="0" cy="0"/>
        </a:xfrm>
      </p:grpSpPr>
      <p:sp>
        <p:nvSpPr>
          <p:cNvPr id="32" name="Shape 32"/>
          <p:cNvSpPr/>
          <p:nvPr/>
        </p:nvSpPr>
        <p:spPr>
          <a:xfrm>
            <a:off x="0" y="57150"/>
            <a:ext cx="9144000" cy="5086350"/>
          </a:xfrm>
          <a:prstGeom prst="rect">
            <a:avLst/>
          </a:prstGeom>
          <a:solidFill>
            <a:srgbClr val="22313C"/>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pic>
        <p:nvPicPr>
          <p:cNvPr id="33" name="Shape 33"/>
          <p:cNvPicPr preferRelativeResize="0"/>
          <p:nvPr/>
        </p:nvPicPr>
        <p:blipFill rotWithShape="1">
          <a:blip r:embed="rId2">
            <a:alphaModFix amt="21000"/>
          </a:blip>
          <a:srcRect t="13059" b="3502"/>
          <a:stretch/>
        </p:blipFill>
        <p:spPr>
          <a:xfrm>
            <a:off x="0" y="57151"/>
            <a:ext cx="9144000" cy="5086349"/>
          </a:xfrm>
          <a:prstGeom prst="rect">
            <a:avLst/>
          </a:prstGeom>
          <a:noFill/>
          <a:ln>
            <a:noFill/>
          </a:ln>
        </p:spPr>
      </p:pic>
      <p:pic>
        <p:nvPicPr>
          <p:cNvPr id="34" name="Shape 34"/>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9319378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35"/>
        <p:cNvGrpSpPr/>
        <p:nvPr/>
      </p:nvGrpSpPr>
      <p:grpSpPr>
        <a:xfrm>
          <a:off x="0" y="0"/>
          <a:ext cx="0" cy="0"/>
          <a:chOff x="0" y="0"/>
          <a:chExt cx="0" cy="0"/>
        </a:xfrm>
      </p:grpSpPr>
      <p:sp>
        <p:nvSpPr>
          <p:cNvPr id="36" name="Shape 36"/>
          <p:cNvSpPr/>
          <p:nvPr/>
        </p:nvSpPr>
        <p:spPr>
          <a:xfrm>
            <a:off x="0" y="57150"/>
            <a:ext cx="9144000" cy="5086350"/>
          </a:xfrm>
          <a:prstGeom prst="rect">
            <a:avLst/>
          </a:prstGeom>
          <a:solidFill>
            <a:srgbClr val="22313C"/>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pic>
        <p:nvPicPr>
          <p:cNvPr id="37" name="Shape 37"/>
          <p:cNvPicPr preferRelativeResize="0"/>
          <p:nvPr/>
        </p:nvPicPr>
        <p:blipFill rotWithShape="1">
          <a:blip r:embed="rId2">
            <a:alphaModFix amt="15000"/>
          </a:blip>
          <a:srcRect t="6965" b="9597"/>
          <a:stretch/>
        </p:blipFill>
        <p:spPr>
          <a:xfrm>
            <a:off x="0" y="57150"/>
            <a:ext cx="9144000" cy="5086349"/>
          </a:xfrm>
          <a:prstGeom prst="rect">
            <a:avLst/>
          </a:prstGeom>
          <a:noFill/>
          <a:ln>
            <a:noFill/>
          </a:ln>
        </p:spPr>
      </p:pic>
      <p:pic>
        <p:nvPicPr>
          <p:cNvPr id="38" name="Shape 38"/>
          <p:cNvPicPr preferRelativeResize="0"/>
          <p:nvPr/>
        </p:nvPicPr>
        <p:blipFill rotWithShape="1">
          <a:blip r:embed="rId3">
            <a:alphaModFix/>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7511512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Main Page">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106096" y="149918"/>
            <a:ext cx="5985149" cy="47444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body" idx="1"/>
          </p:nvPr>
        </p:nvSpPr>
        <p:spPr>
          <a:xfrm>
            <a:off x="3106674" y="624362"/>
            <a:ext cx="5984747" cy="28856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Shape 42"/>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algn="ctr" defTabSz="914400">
              <a:buClr>
                <a:srgbClr val="000000"/>
              </a:buClr>
              <a:buFont typeface="Arial"/>
              <a:buNone/>
            </a:pPr>
            <a:endParaRPr sz="1400" kern="0">
              <a:solidFill>
                <a:srgbClr val="FFFFFF"/>
              </a:solidFill>
              <a:latin typeface="Arial"/>
              <a:ea typeface="Arial"/>
              <a:cs typeface="Arial"/>
              <a:sym typeface="Arial"/>
            </a:endParaRPr>
          </a:p>
        </p:txBody>
      </p:sp>
      <p:sp>
        <p:nvSpPr>
          <p:cNvPr id="43" name="Shape 4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defTabSz="914400">
              <a:buClr>
                <a:srgbClr val="A5A5A5"/>
              </a:buClr>
              <a:buSzPct val="25000"/>
              <a:buFont typeface="Arial"/>
              <a:buNone/>
            </a:pPr>
            <a:fld id="{00000000-1234-1234-1234-123412341234}" type="slidenum">
              <a:rPr lang="en-US" sz="900" kern="0">
                <a:solidFill>
                  <a:srgbClr val="A5A5A5"/>
                </a:solidFill>
                <a:latin typeface="Arial"/>
                <a:ea typeface="Arial"/>
                <a:cs typeface="Arial"/>
                <a:sym typeface="Arial"/>
              </a:rPr>
              <a:pPr defTabSz="914400">
                <a:buClr>
                  <a:srgbClr val="A5A5A5"/>
                </a:buClr>
                <a:buSzPct val="25000"/>
                <a:buFont typeface="Arial"/>
                <a:buNone/>
              </a:pPr>
              <a:t>‹#›</a:t>
            </a:fld>
            <a:endParaRPr lang="en-US" sz="900" kern="0">
              <a:solidFill>
                <a:srgbClr val="A5A5A5"/>
              </a:solidFill>
              <a:latin typeface="Arial"/>
              <a:ea typeface="Arial"/>
              <a:cs typeface="Arial"/>
              <a:sym typeface="Arial"/>
            </a:endParaRPr>
          </a:p>
        </p:txBody>
      </p:sp>
      <p:sp>
        <p:nvSpPr>
          <p:cNvPr id="44" name="Shape 44"/>
          <p:cNvSpPr>
            <a:spLocks noGrp="1"/>
          </p:cNvSpPr>
          <p:nvPr>
            <p:ph type="pic" idx="2"/>
          </p:nvPr>
        </p:nvSpPr>
        <p:spPr>
          <a:xfrm>
            <a:off x="0" y="0"/>
            <a:ext cx="2884487" cy="5135563"/>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403091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Content and Left Image">
    <p:spTree>
      <p:nvGrpSpPr>
        <p:cNvPr id="1" name="Shape 45"/>
        <p:cNvGrpSpPr/>
        <p:nvPr/>
      </p:nvGrpSpPr>
      <p:grpSpPr>
        <a:xfrm>
          <a:off x="0" y="0"/>
          <a:ext cx="0" cy="0"/>
          <a:chOff x="0" y="0"/>
          <a:chExt cx="0" cy="0"/>
        </a:xfrm>
      </p:grpSpPr>
      <p:sp>
        <p:nvSpPr>
          <p:cNvPr id="46" name="Shape 46"/>
          <p:cNvSpPr txBox="1">
            <a:spLocks noGrp="1"/>
          </p:cNvSpPr>
          <p:nvPr>
            <p:ph type="sldNum" idx="12"/>
          </p:nvPr>
        </p:nvSpPr>
        <p:spPr>
          <a:xfrm>
            <a:off x="8553450" y="5021496"/>
            <a:ext cx="533399" cy="106421"/>
          </a:xfrm>
          <a:prstGeom prst="rect">
            <a:avLst/>
          </a:prstGeom>
          <a:noFill/>
          <a:ln>
            <a:noFill/>
          </a:ln>
        </p:spPr>
        <p:txBody>
          <a:bodyPr lIns="34275" tIns="17125" rIns="34275" bIns="17125" anchor="t" anchorCtr="0">
            <a:noAutofit/>
          </a:bodyPr>
          <a:lstStyle/>
          <a:p>
            <a:pPr defTabSz="914400">
              <a:buClr>
                <a:srgbClr val="000000"/>
              </a:buClr>
              <a:buSzPct val="25000"/>
              <a:buFont typeface="Arial"/>
              <a:buNone/>
            </a:pPr>
            <a:fld id="{00000000-1234-1234-1234-123412341234}" type="slidenum">
              <a:rPr lang="en-US" sz="1400" kern="0">
                <a:solidFill>
                  <a:srgbClr val="000000"/>
                </a:solidFill>
                <a:latin typeface="Arial"/>
                <a:ea typeface="Arial"/>
                <a:cs typeface="Arial"/>
                <a:sym typeface="Arial"/>
              </a:rPr>
              <a:pPr defTabSz="914400">
                <a:buClr>
                  <a:srgbClr val="000000"/>
                </a:buClr>
                <a:buSzPct val="25000"/>
                <a:buFont typeface="Arial"/>
                <a:buNone/>
              </a:pPr>
              <a:t>‹#›</a:t>
            </a:fld>
            <a:endParaRPr lang="en-US" sz="1400" kern="0">
              <a:solidFill>
                <a:srgbClr val="000000"/>
              </a:solidFill>
              <a:latin typeface="Arial"/>
              <a:ea typeface="Arial"/>
              <a:cs typeface="Arial"/>
              <a:sym typeface="Arial"/>
            </a:endParaRPr>
          </a:p>
        </p:txBody>
      </p:sp>
      <p:sp>
        <p:nvSpPr>
          <p:cNvPr id="47" name="Shape 47"/>
          <p:cNvSpPr>
            <a:spLocks noGrp="1"/>
          </p:cNvSpPr>
          <p:nvPr>
            <p:ph type="pic" idx="2"/>
          </p:nvPr>
        </p:nvSpPr>
        <p:spPr>
          <a:xfrm>
            <a:off x="373940" y="1063725"/>
            <a:ext cx="2080364" cy="3390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title"/>
          </p:nvPr>
        </p:nvSpPr>
        <p:spPr>
          <a:xfrm>
            <a:off x="366712" y="325437"/>
            <a:ext cx="8410574"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2728914" y="1074737"/>
            <a:ext cx="6045201" cy="3429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112938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7652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457178"/>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5"/>
            <a:ext cx="2133600" cy="274637"/>
          </a:xfrm>
          <a:prstGeom prst="rect">
            <a:avLst/>
          </a:prstGeom>
        </p:spPr>
        <p:txBody>
          <a:bodyPr vert="horz" lIns="0" tIns="45718" rIns="91436" bIns="45718" rtlCol="0" anchor="ctr"/>
          <a:lstStyle>
            <a:lvl1pPr algn="l">
              <a:defRPr sz="1000">
                <a:solidFill>
                  <a:schemeClr val="bg1"/>
                </a:solidFill>
              </a:defRPr>
            </a:lvl1pPr>
          </a:lstStyle>
          <a:p>
            <a:pPr defTabSz="457178"/>
            <a:fld id="{602A933A-CCB3-5F4E-BECE-55F24E394E11}" type="slidenum">
              <a:rPr lang="en-US" smtClean="0">
                <a:solidFill>
                  <a:prstClr val="white"/>
                </a:solidFill>
                <a:latin typeface="Arial"/>
              </a:rPr>
              <a:pPr defTabSz="457178"/>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60"/>
            <a:ext cx="831214" cy="204245"/>
          </a:xfrm>
          <a:prstGeom prst="rect">
            <a:avLst/>
          </a:prstGeom>
        </p:spPr>
      </p:pic>
    </p:spTree>
    <p:extLst>
      <p:ext uri="{BB962C8B-B14F-4D97-AF65-F5344CB8AC3E}">
        <p14:creationId xmlns:p14="http://schemas.microsoft.com/office/powerpoint/2010/main" val="5487769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Arial"/>
            </a:endParaRPr>
          </a:p>
        </p:txBody>
      </p:sp>
    </p:spTree>
    <p:extLst>
      <p:ext uri="{BB962C8B-B14F-4D97-AF65-F5344CB8AC3E}">
        <p14:creationId xmlns:p14="http://schemas.microsoft.com/office/powerpoint/2010/main" val="937408043"/>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FFFFFF"/>
              </a:solidFill>
              <a:latin typeface="Arial"/>
            </a:endParaRPr>
          </a:p>
        </p:txBody>
      </p:sp>
      <p:pic>
        <p:nvPicPr>
          <p:cNvPr id="7" name="Picture 6" descr="Pivotal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854429988"/>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smtClean="0">
                <a:solidFill>
                  <a:srgbClr val="FFFFFF">
                    <a:lumMod val="65000"/>
                  </a:srgbClr>
                </a:solidFill>
                <a:latin typeface="Arial"/>
              </a:rPr>
              <a:pPr defTabSz="457200"/>
              <a:t>‹#›</a:t>
            </a:fld>
            <a:endParaRPr lang="en-US">
              <a:solidFill>
                <a:srgbClr val="FFFFFF">
                  <a:lumMod val="65000"/>
                </a:srgbClr>
              </a:solidFill>
              <a:latin typeface="Arial"/>
            </a:endParaRPr>
          </a:p>
        </p:txBody>
      </p:sp>
    </p:spTree>
    <p:extLst>
      <p:ext uri="{BB962C8B-B14F-4D97-AF65-F5344CB8AC3E}">
        <p14:creationId xmlns:p14="http://schemas.microsoft.com/office/powerpoint/2010/main" val="322007247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114300" y="112014"/>
            <a:ext cx="8915400" cy="4919472"/>
          </a:xfrm>
          <a:prstGeom prst="rect">
            <a:avLst/>
          </a:prstGeom>
        </p:spPr>
      </p:pic>
      <p:sp>
        <p:nvSpPr>
          <p:cNvPr id="4" name="Shape 251"/>
          <p:cNvSpPr/>
          <p:nvPr userDrawn="1"/>
        </p:nvSpPr>
        <p:spPr>
          <a:xfrm>
            <a:off x="114300" y="112014"/>
            <a:ext cx="8915400" cy="4919472"/>
          </a:xfrm>
          <a:prstGeom prst="rect">
            <a:avLst/>
          </a:prstGeom>
          <a:solidFill>
            <a:srgbClr val="182730">
              <a:alpha val="70000"/>
            </a:srgbClr>
          </a:solidFill>
          <a:ln>
            <a:noFill/>
          </a:ln>
        </p:spPr>
        <p:txBody>
          <a:bodyPr lIns="91425" tIns="45700" rIns="91425" bIns="45700" anchor="ctr" anchorCtr="0">
            <a:noAutofit/>
          </a:bodyPr>
          <a:lstStyle/>
          <a:p>
            <a:pPr algn="ctr" defTabSz="457200"/>
            <a:endParaRPr dirty="0">
              <a:solidFill>
                <a:srgbClr val="FFFFFF"/>
              </a:solidFill>
              <a:latin typeface="Arial"/>
              <a:ea typeface="Arial"/>
              <a:cs typeface="Arial"/>
              <a:sym typeface="Arial"/>
            </a:endParaRPr>
          </a:p>
        </p:txBody>
      </p:sp>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pPr defTabSz="457200"/>
            <a:fld id="{602A933A-CCB3-5F4E-BECE-55F24E394E11}" type="slidenum">
              <a:rPr lang="en-US" smtClean="0">
                <a:solidFill>
                  <a:srgbClr val="000000">
                    <a:tint val="75000"/>
                  </a:srgbClr>
                </a:solidFill>
                <a:latin typeface="Arial"/>
              </a:rPr>
              <a:pPr defTabSz="457200"/>
              <a:t>‹#›</a:t>
            </a:fld>
            <a:endParaRPr lang="en-US">
              <a:solidFill>
                <a:srgbClr val="000000">
                  <a:tint val="75000"/>
                </a:srgbClr>
              </a:solidFill>
              <a:latin typeface="Arial"/>
            </a:endParaRPr>
          </a:p>
        </p:txBody>
      </p:sp>
    </p:spTree>
    <p:extLst>
      <p:ext uri="{BB962C8B-B14F-4D97-AF65-F5344CB8AC3E}">
        <p14:creationId xmlns:p14="http://schemas.microsoft.com/office/powerpoint/2010/main" val="1040652050"/>
      </p:ext>
    </p:extLst>
  </p:cSld>
  <p:clrMapOvr>
    <a:masterClrMapping/>
  </p:clrMapOvr>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73615636"/>
      </p:ext>
    </p:extLst>
  </p:cSld>
  <p:clrMapOvr>
    <a:masterClrMapping/>
  </p:clrMapOvr>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3230654878"/>
      </p:ext>
    </p:extLst>
  </p:cSld>
  <p:clrMapOvr>
    <a:masterClrMapping/>
  </p:clrMapOvr>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100759932"/>
      </p:ext>
    </p:extLst>
  </p:cSld>
  <p:clrMapOvr>
    <a:masterClrMapping/>
  </p:clrMapOvr>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rPr>
              <a:pPr/>
              <a:t>‹#›</a:t>
            </a:fld>
            <a:endParaRPr lang="en-US">
              <a:solidFill>
                <a:prstClr val="white">
                  <a:lumMod val="65000"/>
                </a:prstClr>
              </a:solidFill>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8"/>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457072"/>
            <a:endParaRPr lang="en-US">
              <a:solidFill>
                <a:prstClr val="white"/>
              </a:solidFill>
              <a:latin typeface="Calibri"/>
            </a:endParaRPr>
          </a:p>
        </p:txBody>
      </p:sp>
    </p:spTree>
    <p:extLst>
      <p:ext uri="{BB962C8B-B14F-4D97-AF65-F5344CB8AC3E}">
        <p14:creationId xmlns:p14="http://schemas.microsoft.com/office/powerpoint/2010/main" val="3941831891"/>
      </p:ext>
    </p:extLst>
  </p:cSld>
  <p:clrMapOvr>
    <a:masterClrMapping/>
  </p:clrMapOvr>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wo Columns">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66712" y="325437"/>
            <a:ext cx="8410574" cy="460374"/>
          </a:xfrm>
          <a:prstGeom prst="rect">
            <a:avLst/>
          </a:prstGeom>
          <a:noFill/>
          <a:ln>
            <a:noFill/>
          </a:ln>
        </p:spPr>
        <p:txBody>
          <a:bodyPr lIns="91399" tIns="91399" rIns="91399" bIns="91399"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366713" y="1074745"/>
            <a:ext cx="4032464" cy="3382961"/>
          </a:xfrm>
          <a:prstGeom prst="rect">
            <a:avLst/>
          </a:prstGeom>
          <a:noFill/>
          <a:ln>
            <a:noFill/>
          </a:ln>
        </p:spPr>
        <p:txBody>
          <a:bodyPr lIns="91399" tIns="91399" rIns="91399" bIns="91399"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469" indent="-21107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744823" y="1074745"/>
            <a:ext cx="4032464" cy="3382961"/>
          </a:xfrm>
          <a:prstGeom prst="rect">
            <a:avLst/>
          </a:prstGeom>
          <a:noFill/>
          <a:ln>
            <a:noFill/>
          </a:ln>
        </p:spPr>
        <p:txBody>
          <a:bodyPr lIns="91399" tIns="91399" rIns="91399" bIns="91399"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469" indent="-21107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655285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
        <p:nvSpPr>
          <p:cNvPr id="7" name="Rectangle 6"/>
          <p:cNvSpPr/>
          <p:nvPr userDrawn="1"/>
        </p:nvSpPr>
        <p:spPr>
          <a:xfrm>
            <a:off x="0" y="4870111"/>
            <a:ext cx="9144000" cy="273391"/>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457178"/>
            <a:endParaRPr lang="en-US">
              <a:solidFill>
                <a:prstClr val="white"/>
              </a:solidFill>
              <a:latin typeface="Arial"/>
            </a:endParaRPr>
          </a:p>
        </p:txBody>
      </p:sp>
      <p:pic>
        <p:nvPicPr>
          <p:cNvPr id="8" name="Picture 7" descr="P_Teal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500" y="4894965"/>
            <a:ext cx="228421" cy="228421"/>
          </a:xfrm>
          <a:prstGeom prst="rect">
            <a:avLst/>
          </a:prstGeom>
        </p:spPr>
      </p:pic>
      <p:sp>
        <p:nvSpPr>
          <p:cNvPr id="9" name="TextBox 8"/>
          <p:cNvSpPr txBox="1"/>
          <p:nvPr userDrawn="1"/>
        </p:nvSpPr>
        <p:spPr>
          <a:xfrm>
            <a:off x="1" y="4906778"/>
            <a:ext cx="951402" cy="201976"/>
          </a:xfrm>
          <a:prstGeom prst="rect">
            <a:avLst/>
          </a:prstGeom>
          <a:noFill/>
        </p:spPr>
        <p:txBody>
          <a:bodyPr wrap="none" lIns="91436" tIns="45718" rIns="91436" bIns="45718" rtlCol="0">
            <a:spAutoFit/>
          </a:bodyPr>
          <a:lstStyle/>
          <a:p>
            <a:pPr defTabSz="457178"/>
            <a:r>
              <a:rPr lang="en-US" sz="700" dirty="0" smtClean="0">
                <a:solidFill>
                  <a:srgbClr val="9EB2BC"/>
                </a:solidFill>
                <a:latin typeface="Arial"/>
              </a:rPr>
              <a:t>About Pivotal Labs</a:t>
            </a:r>
            <a:endParaRPr lang="en-US" sz="700" dirty="0">
              <a:solidFill>
                <a:srgbClr val="9EB2BC"/>
              </a:solidFill>
              <a:latin typeface="Arial"/>
            </a:endParaRPr>
          </a:p>
        </p:txBody>
      </p:sp>
      <p:sp>
        <p:nvSpPr>
          <p:cNvPr id="10" name="TextBox 9"/>
          <p:cNvSpPr txBox="1"/>
          <p:nvPr userDrawn="1"/>
        </p:nvSpPr>
        <p:spPr bwMode="gray">
          <a:xfrm>
            <a:off x="7113282" y="4929981"/>
            <a:ext cx="1717539" cy="153888"/>
          </a:xfrm>
          <a:prstGeom prst="rect">
            <a:avLst/>
          </a:prstGeom>
          <a:noFill/>
        </p:spPr>
        <p:txBody>
          <a:bodyPr wrap="square" lIns="0" tIns="0" rIns="0" bIns="0" rtlCol="0">
            <a:spAutoFit/>
          </a:bodyPr>
          <a:lstStyle/>
          <a:p>
            <a:pPr algn="r" defTabSz="457178"/>
            <a:r>
              <a:rPr lang="en-US" sz="500" dirty="0" smtClean="0">
                <a:solidFill>
                  <a:srgbClr val="009A91"/>
                </a:solidFill>
                <a:latin typeface="Arial"/>
                <a:cs typeface="Arial"/>
              </a:rPr>
              <a:t>pivotal.io</a:t>
            </a:r>
            <a:endParaRPr lang="en-US" sz="500" dirty="0" smtClean="0">
              <a:solidFill>
                <a:srgbClr val="9EB2BC"/>
              </a:solidFill>
              <a:latin typeface="Arial"/>
              <a:cs typeface="Arial"/>
            </a:endParaRPr>
          </a:p>
          <a:p>
            <a:pPr algn="r" defTabSz="457178"/>
            <a:r>
              <a:rPr lang="en-US" sz="500" dirty="0" smtClean="0">
                <a:solidFill>
                  <a:srgbClr val="9EB2BC"/>
                </a:solidFill>
                <a:latin typeface="Arial"/>
                <a:cs typeface="Arial"/>
              </a:rPr>
              <a:t>© 2015 Pivotal Software, Inc.  All rights reserved</a:t>
            </a:r>
          </a:p>
        </p:txBody>
      </p:sp>
    </p:spTree>
    <p:extLst>
      <p:ext uri="{BB962C8B-B14F-4D97-AF65-F5344CB8AC3E}">
        <p14:creationId xmlns:p14="http://schemas.microsoft.com/office/powerpoint/2010/main" val="78279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4"/>
            <a:ext cx="8410574" cy="346219"/>
          </a:xfrm>
          <a:prstGeom prst="rect">
            <a:avLst/>
          </a:prstGeom>
          <a:noFill/>
          <a:ln>
            <a:noFill/>
          </a:ln>
        </p:spPr>
        <p:txBody>
          <a:bodyPr lIns="91421" tIns="91421" rIns="91421" bIns="91421"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178" indent="0" rtl="0">
              <a:spcBef>
                <a:spcPts val="0"/>
              </a:spcBef>
              <a:buNone/>
              <a:defRPr sz="2000" b="1"/>
            </a:lvl2pPr>
            <a:lvl3pPr marL="914354" indent="0" rtl="0">
              <a:spcBef>
                <a:spcPts val="0"/>
              </a:spcBef>
              <a:buNone/>
              <a:defRPr sz="1800" b="1"/>
            </a:lvl3pPr>
            <a:lvl4pPr marL="1371532" indent="0" rtl="0">
              <a:spcBef>
                <a:spcPts val="0"/>
              </a:spcBef>
              <a:buNone/>
              <a:defRPr sz="1600" b="1"/>
            </a:lvl4pPr>
            <a:lvl5pPr marL="1828708" indent="0" rtl="0">
              <a:spcBef>
                <a:spcPts val="0"/>
              </a:spcBef>
              <a:buNone/>
              <a:defRPr sz="1600" b="1"/>
            </a:lvl5pPr>
            <a:lvl6pPr marL="2285886" indent="0" rtl="0">
              <a:spcBef>
                <a:spcPts val="0"/>
              </a:spcBef>
              <a:buFont typeface="Arial"/>
              <a:buNone/>
              <a:defRPr sz="1600" b="1"/>
            </a:lvl6pPr>
            <a:lvl7pPr marL="2743062" indent="0" rtl="0">
              <a:spcBef>
                <a:spcPts val="0"/>
              </a:spcBef>
              <a:buFont typeface="Arial"/>
              <a:buNone/>
              <a:defRPr sz="1600" b="1"/>
            </a:lvl7pPr>
            <a:lvl8pPr marL="3200240" indent="0" rtl="0">
              <a:spcBef>
                <a:spcPts val="0"/>
              </a:spcBef>
              <a:buFont typeface="Arial"/>
              <a:buNone/>
              <a:defRPr sz="1600" b="1"/>
            </a:lvl8pPr>
            <a:lvl9pPr marL="3657417"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1" tIns="91421" rIns="91421" bIns="91421"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31148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07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Rectangle 1"/>
          <p:cNvSpPr/>
          <p:nvPr userDrawn="1"/>
        </p:nvSpPr>
        <p:spPr>
          <a:xfrm>
            <a:off x="0" y="0"/>
            <a:ext cx="9144000" cy="99308"/>
          </a:xfrm>
          <a:prstGeom prst="rect">
            <a:avLst/>
          </a:prstGeom>
          <a:gradFill flip="none" rotWithShape="1">
            <a:gsLst>
              <a:gs pos="100000">
                <a:schemeClr val="accent1">
                  <a:lumMod val="50000"/>
                </a:schemeClr>
              </a:gs>
              <a:gs pos="0">
                <a:schemeClr val="accent1"/>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defTabSz="457178"/>
            <a:endParaRPr lang="en-US">
              <a:solidFill>
                <a:prstClr val="white"/>
              </a:solidFill>
              <a:latin typeface="Calibri"/>
            </a:endParaRPr>
          </a:p>
        </p:txBody>
      </p:sp>
      <p:pic>
        <p:nvPicPr>
          <p:cNvPr id="5" name="Picture 4" descr="pivotal_green.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88438" y="4656660"/>
            <a:ext cx="831214" cy="204245"/>
          </a:xfrm>
          <a:prstGeom prst="rect">
            <a:avLst/>
          </a:prstGeom>
        </p:spPr>
      </p:pic>
    </p:spTree>
    <p:extLst>
      <p:ext uri="{BB962C8B-B14F-4D97-AF65-F5344CB8AC3E}">
        <p14:creationId xmlns:p14="http://schemas.microsoft.com/office/powerpoint/2010/main" val="32670517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4" name="Rectangle 3"/>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defTabSz="914278">
              <a:defRPr/>
            </a:pPr>
            <a:endParaRPr lang="en-US" dirty="0">
              <a:solidFill>
                <a:srgbClr val="FFFFFF"/>
              </a:solidFill>
              <a:latin typeface="Arial"/>
            </a:endParaRPr>
          </a:p>
        </p:txBody>
      </p:sp>
      <p:pic>
        <p:nvPicPr>
          <p:cNvPr id="5" name="Picture 7" descr="Pivotal_Logo_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userDrawn="1"/>
        </p:nvSpPr>
        <p:spPr bwMode="gray">
          <a:xfrm>
            <a:off x="358775" y="5035552"/>
            <a:ext cx="2274888" cy="92075"/>
          </a:xfrm>
          <a:prstGeom prst="rect">
            <a:avLst/>
          </a:prstGeom>
          <a:solidFill>
            <a:srgbClr val="082930"/>
          </a:solidFill>
          <a:ln>
            <a:noFill/>
          </a:ln>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defTabSz="914278">
              <a:defRPr/>
            </a:pPr>
            <a:r>
              <a:rPr lang="en-US" sz="600" dirty="0">
                <a:solidFill>
                  <a:srgbClr val="7F7F7F"/>
                </a:solidFill>
                <a:cs typeface="Arial" charset="0"/>
              </a:rPr>
              <a:t>© Copyright 2015 Pivotal. All rights reserved.</a:t>
            </a:r>
          </a:p>
        </p:txBody>
      </p:sp>
      <p:sp>
        <p:nvSpPr>
          <p:cNvPr id="7" name="Title 1"/>
          <p:cNvSpPr>
            <a:spLocks noGrp="1"/>
          </p:cNvSpPr>
          <p:nvPr>
            <p:ph type="title"/>
          </p:nvPr>
        </p:nvSpPr>
        <p:spPr>
          <a:xfrm>
            <a:off x="457201"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8" name="Content Placeholder 3"/>
          <p:cNvSpPr>
            <a:spLocks noGrp="1"/>
          </p:cNvSpPr>
          <p:nvPr>
            <p:ph sz="quarter" idx="10"/>
          </p:nvPr>
        </p:nvSpPr>
        <p:spPr>
          <a:xfrm>
            <a:off x="457200" y="1108076"/>
            <a:ext cx="8229600" cy="3082925"/>
          </a:xfrm>
          <a:prstGeom prst="rect">
            <a:avLst/>
          </a:prstGeom>
        </p:spPr>
        <p:txBody>
          <a:bodyPr lIns="91436" tIns="45718" rIns="91436" bIns="45718"/>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7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8"/>
            <a:ext cx="8229600" cy="485069"/>
          </a:xfrm>
          <a:prstGeom prst="rect">
            <a:avLst/>
          </a:prstGeom>
        </p:spPr>
        <p:txBody>
          <a:bodyPr lIns="91434" tIns="45717" rIns="91434" bIns="45717"/>
          <a:lstStyle/>
          <a:p>
            <a:r>
              <a:rPr lang="en-US" smtClean="0"/>
              <a:t>Click to edit Master title style</a:t>
            </a:r>
            <a:endParaRPr lang="en-US"/>
          </a:p>
        </p:txBody>
      </p:sp>
      <p:sp>
        <p:nvSpPr>
          <p:cNvPr id="4" name="Text Placeholder 3"/>
          <p:cNvSpPr>
            <a:spLocks noGrp="1"/>
          </p:cNvSpPr>
          <p:nvPr>
            <p:ph type="body" sz="quarter" idx="10"/>
          </p:nvPr>
        </p:nvSpPr>
        <p:spPr>
          <a:xfrm>
            <a:off x="457200" y="782226"/>
            <a:ext cx="8229600" cy="3657600"/>
          </a:xfrm>
          <a:prstGeom prst="rect">
            <a:avLst/>
          </a:prstGeom>
        </p:spPr>
        <p:txBody>
          <a:bodyPr lIns="91434" tIns="45717" rIns="91434" bIns="45717"/>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8450983"/>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666750" y="1700214"/>
            <a:ext cx="7810500" cy="1743075"/>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Tree>
    <p:extLst>
      <p:ext uri="{BB962C8B-B14F-4D97-AF65-F5344CB8AC3E}">
        <p14:creationId xmlns:p14="http://schemas.microsoft.com/office/powerpoint/2010/main" val="1773423843"/>
      </p:ext>
    </p:extLst>
  </p:cSld>
  <p:clrMapOvr>
    <a:masterClrMapping/>
  </p:clrMapOvr>
  <p:transition xmlns:p14="http://schemas.microsoft.com/office/powerpoint/2010/mai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Arial"/>
            </a:endParaRPr>
          </a:p>
        </p:txBody>
      </p:sp>
    </p:spTree>
    <p:extLst>
      <p:ext uri="{BB962C8B-B14F-4D97-AF65-F5344CB8AC3E}">
        <p14:creationId xmlns:p14="http://schemas.microsoft.com/office/powerpoint/2010/main" val="2280421979"/>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FFFFFF"/>
              </a:solidFill>
              <a:latin typeface="Arial"/>
            </a:endParaRPr>
          </a:p>
        </p:txBody>
      </p:sp>
      <p:sp>
        <p:nvSpPr>
          <p:cNvPr id="2" name="Title 1"/>
          <p:cNvSpPr>
            <a:spLocks noGrp="1"/>
          </p:cNvSpPr>
          <p:nvPr>
            <p:ph type="ctrTitle" hasCustomPrompt="1"/>
          </p:nvPr>
        </p:nvSpPr>
        <p:spPr bwMode="gray">
          <a:xfrm>
            <a:off x="890589" y="1312909"/>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9"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8"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endParaRPr lang="en-US" dirty="0">
              <a:solidFill>
                <a:srgbClr val="FFFFFF"/>
              </a:solidFill>
              <a:latin typeface="Arial"/>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15" y="5018451"/>
            <a:ext cx="2274887" cy="92333"/>
          </a:xfrm>
          <a:prstGeom prst="rect">
            <a:avLst/>
          </a:prstGeom>
          <a:noFill/>
        </p:spPr>
        <p:txBody>
          <a:bodyPr wrap="square" lIns="0" tIns="0" rIns="0" bIns="0" rtlCol="0">
            <a:spAutoFit/>
          </a:bodyPr>
          <a:lstStyle/>
          <a:p>
            <a:r>
              <a:rPr lang="en-US" sz="600" dirty="0" smtClean="0">
                <a:solidFill>
                  <a:srgbClr val="FFFFFF">
                    <a:lumMod val="50000"/>
                  </a:srgbClr>
                </a:solidFill>
                <a:latin typeface="Arial"/>
                <a:cs typeface="Arial"/>
              </a:rPr>
              <a:t>© 2015 Pivotal Software, Inc.  All rights reserved.</a:t>
            </a:r>
            <a:endParaRPr lang="en-US" sz="60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a:extLst>
              <a:ext uri="{28A0092B-C50C-407E-A947-70E740481C1C}">
                <a14:useLocalDpi xmlns:a14="http://schemas.microsoft.com/office/drawing/2010/main" val="0"/>
              </a:ext>
            </a:extLst>
          </a:blip>
          <a:srcRect l="20051" t="21652" r="18528" b="26494"/>
          <a:stretch/>
        </p:blipFill>
        <p:spPr>
          <a:xfrm>
            <a:off x="7926755" y="4642512"/>
            <a:ext cx="997234" cy="329674"/>
          </a:xfrm>
          <a:prstGeom prst="rect">
            <a:avLst/>
          </a:prstGeom>
        </p:spPr>
      </p:pic>
    </p:spTree>
    <p:extLst>
      <p:ext uri="{BB962C8B-B14F-4D97-AF65-F5344CB8AC3E}">
        <p14:creationId xmlns:p14="http://schemas.microsoft.com/office/powerpoint/2010/main" val="20113123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solidFill>
                <a:srgbClr val="FFFFFF"/>
              </a:solidFill>
              <a:latin typeface="Arial"/>
            </a:endParaRPr>
          </a:p>
        </p:txBody>
      </p:sp>
      <p:sp>
        <p:nvSpPr>
          <p:cNvPr id="12" name="Rectangle 11"/>
          <p:cNvSpPr/>
          <p:nvPr userDrawn="1"/>
        </p:nvSpPr>
        <p:spPr bwMode="gray">
          <a:xfrm>
            <a:off x="0" y="4629152"/>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endParaRPr lang="en-US"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5" y="5018451"/>
            <a:ext cx="2274887" cy="92333"/>
          </a:xfrm>
          <a:prstGeom prst="rect">
            <a:avLst/>
          </a:prstGeom>
          <a:noFill/>
        </p:spPr>
        <p:txBody>
          <a:bodyPr wrap="square" lIns="0" tIns="0" rIns="0" bIns="0" rtlCol="0">
            <a:spAutoFit/>
          </a:bodyPr>
          <a:lstStyle/>
          <a:p>
            <a:r>
              <a:rPr lang="en-US" sz="600" dirty="0" smtClean="0">
                <a:solidFill>
                  <a:srgbClr val="FFFFFF">
                    <a:lumMod val="50000"/>
                  </a:srgbClr>
                </a:solidFill>
                <a:latin typeface="Arial"/>
                <a:cs typeface="Arial"/>
              </a:rPr>
              <a:t>© 2015 Pivotal Software, Inc.  All rights reserved.</a:t>
            </a:r>
            <a:endParaRPr lang="en-US" sz="60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1739932"/>
            <a:ext cx="6048376" cy="620683"/>
          </a:xfrm>
          <a:prstGeom prst="rect">
            <a:avLst/>
          </a:prstGeom>
          <a:noFill/>
        </p:spPr>
        <p:txBody>
          <a:bodyPr lIns="0" tIns="0" rIns="0" bIns="0" anchor="b" anchorCtr="0">
            <a:spAutoFit/>
          </a:bodyPr>
          <a:lstStyle>
            <a:lvl1pPr algn="l" defTabSz="914354"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4"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4713968"/>
            <a:ext cx="957262" cy="219455"/>
          </a:xfrm>
          <a:prstGeom prst="rect">
            <a:avLst/>
          </a:prstGeom>
        </p:spPr>
      </p:pic>
    </p:spTree>
    <p:extLst>
      <p:ext uri="{BB962C8B-B14F-4D97-AF65-F5344CB8AC3E}">
        <p14:creationId xmlns:p14="http://schemas.microsoft.com/office/powerpoint/2010/main" val="21760075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36" tIns="45718" rIns="91436" bIns="45718" rtlCol="0" anchor="ctr"/>
          <a:lstStyle/>
          <a:p>
            <a:pPr algn="ctr"/>
            <a:endParaRPr lang="en-US">
              <a:solidFill>
                <a:srgbClr val="4D4D4D"/>
              </a:solidFill>
              <a:latin typeface="Arial"/>
            </a:endParaRPr>
          </a:p>
        </p:txBody>
      </p:sp>
      <p:sp>
        <p:nvSpPr>
          <p:cNvPr id="2" name="Title 1"/>
          <p:cNvSpPr>
            <a:spLocks noGrp="1"/>
          </p:cNvSpPr>
          <p:nvPr>
            <p:ph type="ctrTitle" hasCustomPrompt="1"/>
          </p:nvPr>
        </p:nvSpPr>
        <p:spPr bwMode="gray">
          <a:xfrm>
            <a:off x="2728912" y="1006881"/>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8"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960027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solidFill>
                <a:srgbClr val="FFFFFF"/>
              </a:solidFill>
              <a:latin typeface="Arial"/>
            </a:endParaRPr>
          </a:p>
        </p:txBody>
      </p:sp>
      <p:sp>
        <p:nvSpPr>
          <p:cNvPr id="13" name="Rectangle 12"/>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endParaRPr lang="en-US" dirty="0">
              <a:solidFill>
                <a:srgbClr val="FFFFFF"/>
              </a:solidFill>
              <a:latin typeface="Arial"/>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5" y="5018451"/>
            <a:ext cx="2274887" cy="92333"/>
          </a:xfrm>
          <a:prstGeom prst="rect">
            <a:avLst/>
          </a:prstGeom>
          <a:noFill/>
        </p:spPr>
        <p:txBody>
          <a:bodyPr wrap="square" lIns="0" tIns="0" rIns="0" bIns="0" rtlCol="0">
            <a:spAutoFit/>
          </a:bodyPr>
          <a:lstStyle/>
          <a:p>
            <a:r>
              <a:rPr lang="en-US" sz="600" dirty="0" smtClean="0">
                <a:solidFill>
                  <a:srgbClr val="FFFFFF">
                    <a:lumMod val="50000"/>
                  </a:srgbClr>
                </a:solidFill>
                <a:latin typeface="Arial"/>
                <a:cs typeface="Arial"/>
              </a:rPr>
              <a:t>© 2015 Pivotal Software, Inc.  All rights reserved.</a:t>
            </a:r>
            <a:endParaRPr lang="en-US" sz="60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1674286"/>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354"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a:extLst>
              <a:ext uri="{28A0092B-C50C-407E-A947-70E740481C1C}">
                <a14:useLocalDpi xmlns:a14="http://schemas.microsoft.com/office/drawing/2010/main" val="0"/>
              </a:ext>
            </a:extLst>
          </a:blip>
          <a:srcRect l="20051" t="21652" r="18528" b="26494"/>
          <a:stretch/>
        </p:blipFill>
        <p:spPr>
          <a:xfrm>
            <a:off x="7926755" y="4642512"/>
            <a:ext cx="997234" cy="329674"/>
          </a:xfrm>
          <a:prstGeom prst="rect">
            <a:avLst/>
          </a:prstGeom>
        </p:spPr>
      </p:pic>
    </p:spTree>
    <p:extLst>
      <p:ext uri="{BB962C8B-B14F-4D97-AF65-F5344CB8AC3E}">
        <p14:creationId xmlns:p14="http://schemas.microsoft.com/office/powerpoint/2010/main" val="1867826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lIns="91414" tIns="45707" rIns="91414" bIns="45707"/>
          <a:lstStyle>
            <a:lvl1pPr>
              <a:defRPr sz="900">
                <a:solidFill>
                  <a:schemeClr val="bg1">
                    <a:lumMod val="65000"/>
                  </a:schemeClr>
                </a:solidFill>
              </a:defRPr>
            </a:lvl1pPr>
          </a:lstStyle>
          <a:p>
            <a:pPr defTabSz="457072"/>
            <a:fld id="{ADA07C09-8A41-3B46-A636-3955072BBB4F}" type="slidenum">
              <a:rPr lang="en-US" smtClean="0">
                <a:solidFill>
                  <a:srgbClr val="FFFFFF">
                    <a:lumMod val="65000"/>
                  </a:srgbClr>
                </a:solidFill>
                <a:latin typeface="Arial"/>
              </a:rPr>
              <a:pPr defTabSz="457072"/>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8"/>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457072"/>
            <a:endParaRPr lang="en-US">
              <a:solidFill>
                <a:srgbClr val="FFFFFF"/>
              </a:solidFill>
              <a:latin typeface="Arial"/>
            </a:endParaRPr>
          </a:p>
        </p:txBody>
      </p:sp>
    </p:spTree>
    <p:extLst>
      <p:ext uri="{BB962C8B-B14F-4D97-AF65-F5344CB8AC3E}">
        <p14:creationId xmlns:p14="http://schemas.microsoft.com/office/powerpoint/2010/main" val="4200092287"/>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6"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45937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6"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9075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489855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785815"/>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178" indent="0">
              <a:buNone/>
              <a:defRPr sz="2000" b="1"/>
            </a:lvl2pPr>
            <a:lvl3pPr marL="914354" indent="0">
              <a:buNone/>
              <a:defRPr sz="1800" b="1"/>
            </a:lvl3pPr>
            <a:lvl4pPr marL="1371532" indent="0">
              <a:buNone/>
              <a:defRPr sz="1600" b="1"/>
            </a:lvl4pPr>
            <a:lvl5pPr marL="1828708" indent="0">
              <a:buNone/>
              <a:defRPr sz="1600" b="1"/>
            </a:lvl5pPr>
            <a:lvl6pPr marL="2285886" indent="0">
              <a:buNone/>
              <a:defRPr sz="1600" b="1"/>
            </a:lvl6pPr>
            <a:lvl7pPr marL="2743062" indent="0">
              <a:buNone/>
              <a:defRPr sz="1600" b="1"/>
            </a:lvl7pPr>
            <a:lvl8pPr marL="3200240" indent="0">
              <a:buNone/>
              <a:defRPr sz="1600" b="1"/>
            </a:lvl8pPr>
            <a:lvl9pPr marL="3657417"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474373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785815"/>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4" indent="0">
              <a:buNone/>
              <a:defRPr sz="1800" b="1"/>
            </a:lvl3pPr>
            <a:lvl4pPr marL="1371532" indent="0">
              <a:buNone/>
              <a:defRPr sz="1600" b="1"/>
            </a:lvl4pPr>
            <a:lvl5pPr marL="1828708" indent="0">
              <a:buNone/>
              <a:defRPr sz="1600" b="1"/>
            </a:lvl5pPr>
            <a:lvl6pPr marL="2285886" indent="0">
              <a:buNone/>
              <a:defRPr sz="1600" b="1"/>
            </a:lvl6pPr>
            <a:lvl7pPr marL="2743062" indent="0">
              <a:buNone/>
              <a:defRPr sz="1600" b="1"/>
            </a:lvl7pPr>
            <a:lvl8pPr marL="3200240" indent="0">
              <a:buNone/>
              <a:defRPr sz="1600" b="1"/>
            </a:lvl8pPr>
            <a:lvl9pPr marL="3657417"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5"/>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6"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61598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6" y="1074738"/>
            <a:ext cx="2073275" cy="3382962"/>
          </a:xfrm>
          <a:prstGeom prst="rect">
            <a:avLst/>
          </a:prstGeom>
          <a:noFill/>
        </p:spPr>
        <p:txBody>
          <a:bodyPr lIns="91436" tIns="45718" rIns="91436" bIns="45718"/>
          <a:lstStyle>
            <a:lvl1pPr marL="0" indent="0">
              <a:buNone/>
              <a:defRPr sz="1600">
                <a:latin typeface="Verdana" pitchFamily="34" charset="0"/>
              </a:defRPr>
            </a:lvl1pPr>
            <a:lvl2pPr marL="457178" indent="0">
              <a:buNone/>
              <a:defRPr sz="2800"/>
            </a:lvl2pPr>
            <a:lvl3pPr marL="914354" indent="0">
              <a:buNone/>
              <a:defRPr sz="2400"/>
            </a:lvl3pPr>
            <a:lvl4pPr marL="1371532" indent="0">
              <a:buNone/>
              <a:defRPr sz="2000"/>
            </a:lvl4pPr>
            <a:lvl5pPr marL="1828708" indent="0">
              <a:buNone/>
              <a:defRPr sz="2000"/>
            </a:lvl5pPr>
            <a:lvl6pPr marL="2285886" indent="0">
              <a:buNone/>
              <a:defRPr sz="2000"/>
            </a:lvl6pPr>
            <a:lvl7pPr marL="2743062" indent="0">
              <a:buNone/>
              <a:defRPr sz="2000"/>
            </a:lvl7pPr>
            <a:lvl8pPr marL="3200240" indent="0">
              <a:buNone/>
              <a:defRPr sz="2000"/>
            </a:lvl8pPr>
            <a:lvl9pPr marL="3657417"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856" indent="-287324">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3060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6" y="1419225"/>
            <a:ext cx="2073275" cy="3038475"/>
          </a:xfrm>
          <a:prstGeom prst="rect">
            <a:avLst/>
          </a:prstGeom>
          <a:noFill/>
        </p:spPr>
        <p:txBody>
          <a:bodyPr lIns="91436" tIns="45718" rIns="91436" bIns="45718"/>
          <a:lstStyle>
            <a:lvl1pPr marL="0" indent="0">
              <a:buNone/>
              <a:defRPr sz="1600">
                <a:latin typeface="Arial"/>
                <a:cs typeface="Arial"/>
              </a:defRPr>
            </a:lvl1pPr>
            <a:lvl2pPr marL="457178" indent="0">
              <a:buNone/>
              <a:defRPr sz="2800"/>
            </a:lvl2pPr>
            <a:lvl3pPr marL="914354" indent="0">
              <a:buNone/>
              <a:defRPr sz="2400"/>
            </a:lvl3pPr>
            <a:lvl4pPr marL="1371532" indent="0">
              <a:buNone/>
              <a:defRPr sz="2000"/>
            </a:lvl4pPr>
            <a:lvl5pPr marL="1828708" indent="0">
              <a:buNone/>
              <a:defRPr sz="2000"/>
            </a:lvl5pPr>
            <a:lvl6pPr marL="2285886" indent="0">
              <a:buNone/>
              <a:defRPr sz="2000"/>
            </a:lvl6pPr>
            <a:lvl7pPr marL="2743062" indent="0">
              <a:buNone/>
              <a:defRPr sz="2000"/>
            </a:lvl7pPr>
            <a:lvl8pPr marL="3200240" indent="0">
              <a:buNone/>
              <a:defRPr sz="2000"/>
            </a:lvl8pPr>
            <a:lvl9pPr marL="3657417"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4" y="785815"/>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178" indent="0">
              <a:buNone/>
              <a:defRPr sz="2000" b="1"/>
            </a:lvl2pPr>
            <a:lvl3pPr marL="914354" indent="0">
              <a:buNone/>
              <a:defRPr sz="1800" b="1"/>
            </a:lvl3pPr>
            <a:lvl4pPr marL="1371532" indent="0">
              <a:buNone/>
              <a:defRPr sz="1600" b="1"/>
            </a:lvl4pPr>
            <a:lvl5pPr marL="1828708" indent="0">
              <a:buNone/>
              <a:defRPr sz="1600" b="1"/>
            </a:lvl5pPr>
            <a:lvl6pPr marL="2285886" indent="0">
              <a:buNone/>
              <a:defRPr sz="1600" b="1"/>
            </a:lvl6pPr>
            <a:lvl7pPr marL="2743062" indent="0">
              <a:buNone/>
              <a:defRPr sz="1600" b="1"/>
            </a:lvl7pPr>
            <a:lvl8pPr marL="3200240" indent="0">
              <a:buNone/>
              <a:defRPr sz="1600" b="1"/>
            </a:lvl8pPr>
            <a:lvl9pPr marL="3657417"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5"/>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6"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07329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4" y="32544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6"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856" indent="-287324">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221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5755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solidFill>
                <a:srgbClr val="FFFFFF"/>
              </a:solidFill>
              <a:latin typeface="Arial"/>
            </a:endParaRPr>
          </a:p>
        </p:txBody>
      </p:sp>
      <p:sp>
        <p:nvSpPr>
          <p:cNvPr id="12" name="Rectangle 11"/>
          <p:cNvSpPr/>
          <p:nvPr userDrawn="1"/>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endParaRPr lang="en-US"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5" y="5018451"/>
            <a:ext cx="2274887" cy="92333"/>
          </a:xfrm>
          <a:prstGeom prst="rect">
            <a:avLst/>
          </a:prstGeom>
          <a:noFill/>
        </p:spPr>
        <p:txBody>
          <a:bodyPr wrap="square" lIns="0" tIns="0" rIns="0" bIns="0" rtlCol="0">
            <a:spAutoFit/>
          </a:bodyPr>
          <a:lstStyle/>
          <a:p>
            <a:r>
              <a:rPr lang="en-US" sz="600" dirty="0" smtClean="0">
                <a:solidFill>
                  <a:srgbClr val="FFFFFF">
                    <a:lumMod val="50000"/>
                  </a:srgbClr>
                </a:solidFill>
                <a:latin typeface="Arial"/>
                <a:cs typeface="Arial"/>
              </a:rPr>
              <a:t>© Copyright 2015 Pivotal. All rights reserved.</a:t>
            </a:r>
            <a:endParaRPr lang="en-US" sz="60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8"/>
            <a:ext cx="957262" cy="219455"/>
          </a:xfrm>
          <a:prstGeom prst="rect">
            <a:avLst/>
          </a:prstGeom>
        </p:spPr>
      </p:pic>
    </p:spTree>
    <p:extLst>
      <p:ext uri="{BB962C8B-B14F-4D97-AF65-F5344CB8AC3E}">
        <p14:creationId xmlns:p14="http://schemas.microsoft.com/office/powerpoint/2010/main" val="31660538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ctr" defTabSz="457072"/>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23" y="4854091"/>
            <a:ext cx="712061" cy="173736"/>
          </a:xfrm>
          <a:prstGeom prst="rect">
            <a:avLst/>
          </a:prstGeom>
        </p:spPr>
      </p:pic>
      <p:sp>
        <p:nvSpPr>
          <p:cNvPr id="11" name="Slide Number Placeholder 5"/>
          <p:cNvSpPr>
            <a:spLocks noGrp="1"/>
          </p:cNvSpPr>
          <p:nvPr>
            <p:ph type="sldNum" sz="quarter" idx="12"/>
          </p:nvPr>
        </p:nvSpPr>
        <p:spPr>
          <a:xfrm>
            <a:off x="48247" y="4861464"/>
            <a:ext cx="373338" cy="273844"/>
          </a:xfrm>
          <a:prstGeom prst="rect">
            <a:avLst/>
          </a:prstGeom>
        </p:spPr>
        <p:txBody>
          <a:bodyPr lIns="91414" tIns="45707" rIns="91414" bIns="45707"/>
          <a:lstStyle>
            <a:lvl1pPr>
              <a:defRPr sz="900">
                <a:solidFill>
                  <a:schemeClr val="bg1">
                    <a:lumMod val="65000"/>
                  </a:schemeClr>
                </a:solidFill>
              </a:defRPr>
            </a:lvl1pPr>
          </a:lstStyle>
          <a:p>
            <a:pPr defTabSz="457072"/>
            <a:fld id="{ADA07C09-8A41-3B46-A636-3955072BBB4F}" type="slidenum">
              <a:rPr lang="en-US" smtClean="0">
                <a:solidFill>
                  <a:srgbClr val="FFFFFF">
                    <a:lumMod val="65000"/>
                  </a:srgbClr>
                </a:solidFill>
                <a:latin typeface="Arial"/>
              </a:rPr>
              <a:pPr defTabSz="457072"/>
              <a:t>‹#›</a:t>
            </a:fld>
            <a:endParaRPr lang="en-US">
              <a:solidFill>
                <a:srgbClr val="FFFFFF">
                  <a:lumMod val="65000"/>
                </a:srgbClr>
              </a:solidFill>
              <a:latin typeface="Arial"/>
            </a:endParaRPr>
          </a:p>
        </p:txBody>
      </p:sp>
    </p:spTree>
    <p:extLst>
      <p:ext uri="{BB962C8B-B14F-4D97-AF65-F5344CB8AC3E}">
        <p14:creationId xmlns:p14="http://schemas.microsoft.com/office/powerpoint/2010/main" val="2368875653"/>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a:extLst>
              <a:ext uri="{28A0092B-C50C-407E-A947-70E740481C1C}">
                <a14:useLocalDpi xmlns:a14="http://schemas.microsoft.com/office/drawing/2010/main" val="0"/>
              </a:ext>
            </a:extLst>
          </a:blip>
          <a:srcRect l="20051" t="21652" r="18528" b="26494"/>
          <a:stretch/>
        </p:blipFill>
        <p:spPr>
          <a:xfrm>
            <a:off x="1687233" y="1490695"/>
            <a:ext cx="5842485" cy="1931458"/>
          </a:xfrm>
          <a:prstGeom prst="rect">
            <a:avLst/>
          </a:prstGeom>
        </p:spPr>
      </p:pic>
    </p:spTree>
    <p:extLst>
      <p:ext uri="{BB962C8B-B14F-4D97-AF65-F5344CB8AC3E}">
        <p14:creationId xmlns:p14="http://schemas.microsoft.com/office/powerpoint/2010/main" val="17916241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reserve="1">
  <p:cSld name="Default - Green">
    <p:spTree>
      <p:nvGrpSpPr>
        <p:cNvPr id="1" name=""/>
        <p:cNvGrpSpPr/>
        <p:nvPr/>
      </p:nvGrpSpPr>
      <p:grpSpPr>
        <a:xfrm>
          <a:off x="0" y="0"/>
          <a:ext cx="0" cy="0"/>
          <a:chOff x="0" y="0"/>
          <a:chExt cx="0" cy="0"/>
        </a:xfrm>
      </p:grpSpPr>
      <p:sp>
        <p:nvSpPr>
          <p:cNvPr id="72" name="Shape 72"/>
          <p:cNvSpPr/>
          <p:nvPr/>
        </p:nvSpPr>
        <p:spPr>
          <a:xfrm>
            <a:off x="0" y="2"/>
            <a:ext cx="9156700" cy="45719"/>
          </a:xfrm>
          <a:prstGeom prst="rect">
            <a:avLst/>
          </a:prstGeom>
          <a:solidFill>
            <a:srgbClr val="7EBD50"/>
          </a:solidFill>
          <a:ln w="25400">
            <a:round/>
          </a:ln>
        </p:spPr>
        <p:txBody>
          <a:bodyPr lIns="38098" tIns="38098" rIns="38098" bIns="38098" anchor="ctr"/>
          <a:lstStyle/>
          <a:p>
            <a:pPr algn="ctr">
              <a:spcBef>
                <a:spcPts val="1100"/>
              </a:spcBef>
              <a:buClr>
                <a:srgbClr val="FFFFFF"/>
              </a:buClr>
              <a:defRPr sz="1800">
                <a:solidFill>
                  <a:srgbClr val="FFFFFF"/>
                </a:solidFill>
                <a:effectLst>
                  <a:outerShdw blurRad="38100" dist="12700" dir="5400000" rotWithShape="0">
                    <a:srgbClr val="000000">
                      <a:alpha val="50000"/>
                    </a:srgbClr>
                  </a:outerShdw>
                </a:effectLst>
                <a:uFill>
                  <a:solidFill>
                    <a:srgbClr val="FFFFFF"/>
                  </a:solidFill>
                </a:uFill>
              </a:defRPr>
            </a:pPr>
            <a:endParaRPr>
              <a:solidFill>
                <a:srgbClr val="FFFFFF"/>
              </a:solidFill>
              <a:effectLst>
                <a:outerShdw blurRad="38100" dist="12700" dir="5400000" rotWithShape="0">
                  <a:srgbClr val="000000">
                    <a:alpha val="50000"/>
                  </a:srgbClr>
                </a:outerShdw>
              </a:effectLst>
              <a:uFill>
                <a:solidFill>
                  <a:srgbClr val="FFFFFF"/>
                </a:solidFill>
              </a:uFill>
              <a:latin typeface="Arial"/>
            </a:endParaRPr>
          </a:p>
        </p:txBody>
      </p:sp>
      <p:pic>
        <p:nvPicPr>
          <p:cNvPr id="73" name="image1.png"/>
          <p:cNvPicPr/>
          <p:nvPr/>
        </p:nvPicPr>
        <p:blipFill>
          <a:blip r:embed="rId2">
            <a:extLst/>
          </a:blip>
          <a:stretch>
            <a:fillRect/>
          </a:stretch>
        </p:blipFill>
        <p:spPr>
          <a:xfrm>
            <a:off x="7680325" y="4714269"/>
            <a:ext cx="1162050" cy="325376"/>
          </a:xfrm>
          <a:prstGeom prst="rect">
            <a:avLst/>
          </a:prstGeom>
          <a:ln w="12700">
            <a:round/>
          </a:ln>
        </p:spPr>
      </p:pic>
      <p:pic>
        <p:nvPicPr>
          <p:cNvPr id="74" name="image4.png"/>
          <p:cNvPicPr/>
          <p:nvPr/>
        </p:nvPicPr>
        <p:blipFill>
          <a:blip r:embed="rId3">
            <a:extLst/>
          </a:blip>
          <a:srcRect b="56534"/>
          <a:stretch>
            <a:fillRect/>
          </a:stretch>
        </p:blipFill>
        <p:spPr>
          <a:xfrm rot="10800000">
            <a:off x="-1" y="0"/>
            <a:ext cx="9144001" cy="5143500"/>
          </a:xfrm>
          <a:prstGeom prst="rect">
            <a:avLst/>
          </a:prstGeom>
          <a:ln>
            <a:round/>
          </a:ln>
        </p:spPr>
      </p:pic>
    </p:spTree>
    <p:extLst>
      <p:ext uri="{BB962C8B-B14F-4D97-AF65-F5344CB8AC3E}">
        <p14:creationId xmlns:p14="http://schemas.microsoft.com/office/powerpoint/2010/main" val="1654032099"/>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reserve="1">
  <p:cSld name="Default - Demo title">
    <p:spTree>
      <p:nvGrpSpPr>
        <p:cNvPr id="1" name=""/>
        <p:cNvGrpSpPr/>
        <p:nvPr/>
      </p:nvGrpSpPr>
      <p:grpSpPr>
        <a:xfrm>
          <a:off x="0" y="0"/>
          <a:ext cx="0" cy="0"/>
          <a:chOff x="0" y="0"/>
          <a:chExt cx="0" cy="0"/>
        </a:xfrm>
      </p:grpSpPr>
      <p:sp>
        <p:nvSpPr>
          <p:cNvPr id="76" name="Shape 76"/>
          <p:cNvSpPr/>
          <p:nvPr/>
        </p:nvSpPr>
        <p:spPr>
          <a:xfrm>
            <a:off x="0" y="2"/>
            <a:ext cx="9156700" cy="45719"/>
          </a:xfrm>
          <a:prstGeom prst="rect">
            <a:avLst/>
          </a:prstGeom>
          <a:solidFill>
            <a:srgbClr val="7EBD50"/>
          </a:solidFill>
          <a:ln w="25400">
            <a:round/>
          </a:ln>
        </p:spPr>
        <p:txBody>
          <a:bodyPr lIns="38098" tIns="38098" rIns="38098" bIns="38098" anchor="ctr"/>
          <a:lstStyle/>
          <a:p>
            <a:pPr algn="ctr">
              <a:spcBef>
                <a:spcPts val="1100"/>
              </a:spcBef>
              <a:buClr>
                <a:srgbClr val="FFFFFF"/>
              </a:buClr>
              <a:defRPr sz="1800">
                <a:solidFill>
                  <a:srgbClr val="FFFFFF"/>
                </a:solidFill>
                <a:effectLst>
                  <a:outerShdw blurRad="38100" dist="12700" dir="5400000" rotWithShape="0">
                    <a:srgbClr val="000000">
                      <a:alpha val="50000"/>
                    </a:srgbClr>
                  </a:outerShdw>
                </a:effectLst>
                <a:uFill>
                  <a:solidFill>
                    <a:srgbClr val="FFFFFF"/>
                  </a:solidFill>
                </a:uFill>
              </a:defRPr>
            </a:pPr>
            <a:endParaRPr>
              <a:solidFill>
                <a:srgbClr val="FFFFFF"/>
              </a:solidFill>
              <a:effectLst>
                <a:outerShdw blurRad="38100" dist="12700" dir="5400000" rotWithShape="0">
                  <a:srgbClr val="000000">
                    <a:alpha val="50000"/>
                  </a:srgbClr>
                </a:outerShdw>
              </a:effectLst>
              <a:uFill>
                <a:solidFill>
                  <a:srgbClr val="FFFFFF"/>
                </a:solidFill>
              </a:uFill>
              <a:latin typeface="Arial"/>
            </a:endParaRPr>
          </a:p>
        </p:txBody>
      </p:sp>
      <p:pic>
        <p:nvPicPr>
          <p:cNvPr id="77" name="image1.png"/>
          <p:cNvPicPr/>
          <p:nvPr/>
        </p:nvPicPr>
        <p:blipFill>
          <a:blip r:embed="rId2">
            <a:extLst/>
          </a:blip>
          <a:stretch>
            <a:fillRect/>
          </a:stretch>
        </p:blipFill>
        <p:spPr>
          <a:xfrm>
            <a:off x="7680325" y="4714269"/>
            <a:ext cx="1162050" cy="325376"/>
          </a:xfrm>
          <a:prstGeom prst="rect">
            <a:avLst/>
          </a:prstGeom>
          <a:ln w="12700">
            <a:round/>
          </a:ln>
        </p:spPr>
      </p:pic>
      <p:grpSp>
        <p:nvGrpSpPr>
          <p:cNvPr id="92" name="Group 92"/>
          <p:cNvGrpSpPr/>
          <p:nvPr/>
        </p:nvGrpSpPr>
        <p:grpSpPr>
          <a:xfrm>
            <a:off x="-9525" y="0"/>
            <a:ext cx="9232900" cy="5159906"/>
            <a:chOff x="0" y="0"/>
            <a:chExt cx="9232900" cy="5159905"/>
          </a:xfrm>
        </p:grpSpPr>
        <p:sp>
          <p:nvSpPr>
            <p:cNvPr id="78" name="Shape 78"/>
            <p:cNvSpPr/>
            <p:nvPr/>
          </p:nvSpPr>
          <p:spPr>
            <a:xfrm>
              <a:off x="0" y="0"/>
              <a:ext cx="9232900" cy="5159906"/>
            </a:xfrm>
            <a:prstGeom prst="rect">
              <a:avLst/>
            </a:prstGeom>
            <a:solidFill>
              <a:srgbClr val="443F3B"/>
            </a:solidFill>
            <a:ln w="19050" cap="flat">
              <a:noFill/>
              <a:round/>
            </a:ln>
            <a:effectLst/>
          </p:spPr>
          <p:txBody>
            <a:bodyPr wrap="square" lIns="0" tIns="0" rIns="0" bIns="0" numCol="1" anchor="ctr">
              <a:noAutofit/>
            </a:bodyPr>
            <a:lstStyle/>
            <a:p>
              <a:pPr algn="ctr">
                <a:spcBef>
                  <a:spcPts val="800"/>
                </a:spcBef>
                <a:buClr>
                  <a:srgbClr val="FFFFFF"/>
                </a:buClr>
                <a:defRPr sz="1800">
                  <a:solidFill>
                    <a:srgbClr val="FFFFFF"/>
                  </a:solidFill>
                  <a:effectLst>
                    <a:outerShdw blurRad="38100" dist="12700" dir="5400000" rotWithShape="0">
                      <a:srgbClr val="000000">
                        <a:alpha val="50000"/>
                      </a:srgbClr>
                    </a:outerShdw>
                  </a:effectLst>
                  <a:uFill>
                    <a:solidFill>
                      <a:srgbClr val="FFFFFF"/>
                    </a:solidFill>
                  </a:uFill>
                </a:defRPr>
              </a:pPr>
              <a:endParaRPr>
                <a:solidFill>
                  <a:srgbClr val="FFFFFF"/>
                </a:solidFill>
                <a:effectLst>
                  <a:outerShdw blurRad="38100" dist="12700" dir="5400000" rotWithShape="0">
                    <a:srgbClr val="000000">
                      <a:alpha val="50000"/>
                    </a:srgbClr>
                  </a:outerShdw>
                </a:effectLst>
                <a:uFill>
                  <a:solidFill>
                    <a:srgbClr val="FFFFFF"/>
                  </a:solidFill>
                </a:uFill>
                <a:latin typeface="Arial"/>
              </a:endParaRPr>
            </a:p>
          </p:txBody>
        </p:sp>
        <p:sp>
          <p:nvSpPr>
            <p:cNvPr id="79" name="Shape 79"/>
            <p:cNvSpPr/>
            <p:nvPr/>
          </p:nvSpPr>
          <p:spPr>
            <a:xfrm>
              <a:off x="5195" y="1999"/>
              <a:ext cx="8205015" cy="2968998"/>
            </a:xfrm>
            <a:custGeom>
              <a:avLst/>
              <a:gdLst/>
              <a:ahLst/>
              <a:cxnLst>
                <a:cxn ang="0">
                  <a:pos x="wd2" y="hd2"/>
                </a:cxn>
                <a:cxn ang="5400000">
                  <a:pos x="wd2" y="hd2"/>
                </a:cxn>
                <a:cxn ang="10800000">
                  <a:pos x="wd2" y="hd2"/>
                </a:cxn>
                <a:cxn ang="16200000">
                  <a:pos x="wd2" y="hd2"/>
                </a:cxn>
              </a:cxnLst>
              <a:rect l="0" t="0" r="r" b="b"/>
              <a:pathLst>
                <a:path w="21600" h="21600" extrusionOk="0">
                  <a:moveTo>
                    <a:pt x="11" y="0"/>
                  </a:moveTo>
                  <a:lnTo>
                    <a:pt x="21600" y="0"/>
                  </a:lnTo>
                  <a:cubicBezTo>
                    <a:pt x="19768" y="5426"/>
                    <a:pt x="16340" y="9133"/>
                    <a:pt x="12384" y="9333"/>
                  </a:cubicBezTo>
                  <a:lnTo>
                    <a:pt x="12022" y="9310"/>
                  </a:lnTo>
                  <a:cubicBezTo>
                    <a:pt x="4167" y="8225"/>
                    <a:pt x="2569" y="11948"/>
                    <a:pt x="0" y="21600"/>
                  </a:cubicBezTo>
                  <a:lnTo>
                    <a:pt x="11" y="0"/>
                  </a:lnTo>
                  <a:close/>
                </a:path>
              </a:pathLst>
            </a:custGeom>
            <a:gradFill flip="none" rotWithShape="1">
              <a:gsLst>
                <a:gs pos="0">
                  <a:srgbClr val="FFFFFF">
                    <a:alpha val="5000"/>
                  </a:srgbClr>
                </a:gs>
                <a:gs pos="100000">
                  <a:srgbClr val="FFFFFF">
                    <a:alpha val="20000"/>
                  </a:srgbClr>
                </a:gs>
              </a:gsLst>
              <a:lin ang="0" scaled="0"/>
            </a:gra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grpSp>
          <p:nvGrpSpPr>
            <p:cNvPr id="91" name="Group 91"/>
            <p:cNvGrpSpPr/>
            <p:nvPr/>
          </p:nvGrpSpPr>
          <p:grpSpPr>
            <a:xfrm>
              <a:off x="423659" y="828"/>
              <a:ext cx="8454883" cy="3279911"/>
              <a:chOff x="0" y="0"/>
              <a:chExt cx="8454882" cy="3279910"/>
            </a:xfrm>
          </p:grpSpPr>
          <p:sp>
            <p:nvSpPr>
              <p:cNvPr id="80" name="Shape 80"/>
              <p:cNvSpPr/>
              <p:nvPr/>
            </p:nvSpPr>
            <p:spPr>
              <a:xfrm>
                <a:off x="6596265" y="970721"/>
                <a:ext cx="1192697" cy="1192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1" name="Shape 81"/>
              <p:cNvSpPr/>
              <p:nvPr/>
            </p:nvSpPr>
            <p:spPr>
              <a:xfrm>
                <a:off x="4671388" y="374374"/>
                <a:ext cx="1192697" cy="11926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2" name="Shape 82"/>
              <p:cNvSpPr/>
              <p:nvPr/>
            </p:nvSpPr>
            <p:spPr>
              <a:xfrm>
                <a:off x="4837043" y="1345094"/>
                <a:ext cx="443949" cy="443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3" name="Shape 83"/>
              <p:cNvSpPr/>
              <p:nvPr/>
            </p:nvSpPr>
            <p:spPr>
              <a:xfrm>
                <a:off x="5433393" y="76198"/>
                <a:ext cx="894525" cy="8945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4" name="Shape 84"/>
              <p:cNvSpPr/>
              <p:nvPr/>
            </p:nvSpPr>
            <p:spPr>
              <a:xfrm>
                <a:off x="7788960" y="0"/>
                <a:ext cx="665923" cy="6659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5" name="Shape 85"/>
              <p:cNvSpPr/>
              <p:nvPr/>
            </p:nvSpPr>
            <p:spPr>
              <a:xfrm>
                <a:off x="4277138" y="696566"/>
                <a:ext cx="301485" cy="3014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6" name="Shape 86"/>
              <p:cNvSpPr/>
              <p:nvPr/>
            </p:nvSpPr>
            <p:spPr>
              <a:xfrm>
                <a:off x="2276061" y="2998304"/>
                <a:ext cx="281607" cy="281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7" name="Shape 87"/>
              <p:cNvSpPr/>
              <p:nvPr/>
            </p:nvSpPr>
            <p:spPr>
              <a:xfrm>
                <a:off x="1832112" y="2348947"/>
                <a:ext cx="602975" cy="6029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8" name="Shape 88"/>
              <p:cNvSpPr/>
              <p:nvPr/>
            </p:nvSpPr>
            <p:spPr>
              <a:xfrm>
                <a:off x="1911625" y="748747"/>
                <a:ext cx="1060175" cy="10601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89" name="Shape 89"/>
              <p:cNvSpPr/>
              <p:nvPr/>
            </p:nvSpPr>
            <p:spPr>
              <a:xfrm>
                <a:off x="1467678" y="584747"/>
                <a:ext cx="690775" cy="6907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sp>
            <p:nvSpPr>
              <p:cNvPr id="90" name="Shape 90"/>
              <p:cNvSpPr/>
              <p:nvPr/>
            </p:nvSpPr>
            <p:spPr>
              <a:xfrm>
                <a:off x="0" y="152400"/>
                <a:ext cx="1046923" cy="10469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5000"/>
                </a:srgbClr>
              </a:solidFill>
              <a:ln w="19050" cap="flat">
                <a:noFill/>
                <a:round/>
              </a:ln>
              <a:effectLst/>
            </p:spPr>
            <p:txBody>
              <a:bodyPr wrap="square" lIns="0" tIns="0" rIns="0" bIns="0" numCol="1" anchor="t">
                <a:noAutofit/>
              </a:bodyPr>
              <a:lstStyle/>
              <a:p>
                <a:pPr defTabSz="584171"/>
                <a:endParaRPr>
                  <a:solidFill>
                    <a:srgbClr val="4D4D4D"/>
                  </a:solidFill>
                  <a:latin typeface="Arial"/>
                </a:endParaRPr>
              </a:p>
            </p:txBody>
          </p:sp>
        </p:grpSp>
      </p:grpSp>
      <p:pic>
        <p:nvPicPr>
          <p:cNvPr id="93" name="image3.png"/>
          <p:cNvPicPr/>
          <p:nvPr/>
        </p:nvPicPr>
        <p:blipFill>
          <a:blip r:embed="rId3">
            <a:extLst/>
          </a:blip>
          <a:stretch>
            <a:fillRect/>
          </a:stretch>
        </p:blipFill>
        <p:spPr>
          <a:xfrm>
            <a:off x="2819401" y="0"/>
            <a:ext cx="6491689" cy="5159906"/>
          </a:xfrm>
          <a:prstGeom prst="rect">
            <a:avLst/>
          </a:prstGeom>
          <a:ln>
            <a:round/>
          </a:ln>
        </p:spPr>
      </p:pic>
      <p:sp>
        <p:nvSpPr>
          <p:cNvPr id="94" name="Shape 94"/>
          <p:cNvSpPr/>
          <p:nvPr/>
        </p:nvSpPr>
        <p:spPr>
          <a:xfrm>
            <a:off x="345242" y="1686365"/>
            <a:ext cx="8465861" cy="353939"/>
          </a:xfrm>
          <a:prstGeom prst="rect">
            <a:avLst/>
          </a:prstGeom>
          <a:ln w="12700">
            <a:round/>
          </a:ln>
          <a:extLst>
            <a:ext uri="{C572A759-6A51-4108-AA02-DFA0A04FC94B}">
              <ma14:wrappingTextBoxFlag xmlns:ma14="http://schemas.microsoft.com/office/mac/drawingml/2011/main" val="1"/>
            </a:ext>
          </a:extLst>
        </p:spPr>
        <p:txBody>
          <a:bodyPr lIns="38098" tIns="38098" rIns="38098" bIns="38098">
            <a:spAutoFit/>
          </a:bodyPr>
          <a:lstStyle>
            <a:lvl1pPr algn="ctr" defTabSz="584200">
              <a:spcBef>
                <a:spcPts val="1900"/>
              </a:spcBef>
              <a:buClr>
                <a:srgbClr val="FFFFFF"/>
              </a:buClr>
              <a:defRPr sz="4000">
                <a:solidFill>
                  <a:srgbClr val="FFFFFF"/>
                </a:solidFill>
                <a:uFill>
                  <a:solidFill>
                    <a:srgbClr val="FFFFFF"/>
                  </a:solidFill>
                </a:uFill>
              </a:defRPr>
            </a:lvl1pPr>
          </a:lstStyle>
          <a:p>
            <a:pPr>
              <a:defRPr sz="1800">
                <a:solidFill>
                  <a:srgbClr val="000000"/>
                </a:solidFill>
                <a:uFillTx/>
              </a:defRPr>
            </a:pPr>
            <a:r>
              <a:rPr sz="1800">
                <a:solidFill>
                  <a:srgbClr val="000000"/>
                </a:solidFill>
                <a:uFillTx/>
                <a:latin typeface="Arial"/>
              </a:rPr>
              <a:t>Demo</a:t>
            </a:r>
          </a:p>
        </p:txBody>
      </p:sp>
      <p:sp>
        <p:nvSpPr>
          <p:cNvPr id="95" name="Shape 95"/>
          <p:cNvSpPr/>
          <p:nvPr/>
        </p:nvSpPr>
        <p:spPr>
          <a:xfrm>
            <a:off x="301836" y="4539717"/>
            <a:ext cx="2311401" cy="438582"/>
          </a:xfrm>
          <a:prstGeom prst="rect">
            <a:avLst/>
          </a:prstGeom>
          <a:ln w="12700">
            <a:round/>
          </a:ln>
          <a:extLst>
            <a:ext uri="{C572A759-6A51-4108-AA02-DFA0A04FC94B}">
              <ma14:wrappingTextBoxFlag xmlns:ma14="http://schemas.microsoft.com/office/mac/drawingml/2011/main" val="1"/>
            </a:ext>
          </a:extLst>
        </p:spPr>
        <p:txBody>
          <a:bodyPr lIns="0" tIns="0" rIns="0" bIns="0" anchor="b">
            <a:spAutoFit/>
          </a:bodyPr>
          <a:lstStyle/>
          <a:p>
            <a:pPr>
              <a:defRPr sz="1800">
                <a:solidFill>
                  <a:srgbClr val="000000"/>
                </a:solidFill>
                <a:uFillTx/>
              </a:defRPr>
            </a:pPr>
            <a:r>
              <a:rPr sz="700">
                <a:solidFill>
                  <a:srgbClr val="FFFFFF"/>
                </a:solidFill>
                <a:uFill>
                  <a:solidFill>
                    <a:srgbClr val="FFFFFF"/>
                  </a:solidFill>
                </a:uFill>
                <a:latin typeface="Helvetica Neue"/>
                <a:ea typeface="Helvetica Neue"/>
                <a:cs typeface="Helvetica Neue"/>
                <a:sym typeface="Helvetica Neue"/>
              </a:rPr>
              <a:t>Unless otherwise indicated, these slides are </a:t>
            </a:r>
            <a:br>
              <a:rPr sz="700">
                <a:solidFill>
                  <a:srgbClr val="FFFFFF"/>
                </a:solidFill>
                <a:uFill>
                  <a:solidFill>
                    <a:srgbClr val="FFFFFF"/>
                  </a:solidFill>
                </a:uFill>
                <a:latin typeface="Helvetica Neue"/>
                <a:ea typeface="Helvetica Neue"/>
                <a:cs typeface="Helvetica Neue"/>
                <a:sym typeface="Helvetica Neue"/>
              </a:rPr>
            </a:br>
            <a:r>
              <a:rPr sz="700">
                <a:solidFill>
                  <a:srgbClr val="FFFFFF"/>
                </a:solidFill>
                <a:uFill>
                  <a:solidFill>
                    <a:srgbClr val="FFFFFF"/>
                  </a:solidFill>
                </a:uFill>
                <a:latin typeface="Helvetica Neue"/>
                <a:ea typeface="Helvetica Neue"/>
                <a:cs typeface="Helvetica Neue"/>
                <a:sym typeface="Helvetica Neue"/>
              </a:rPr>
              <a:t>© 2013-2014 Pivotal Software, Inc. and licensed under </a:t>
            </a:r>
            <a:r>
              <a:rPr sz="700">
                <a:solidFill>
                  <a:srgbClr val="FFFFFF"/>
                </a:solidFill>
                <a:uFill>
                  <a:solidFill>
                    <a:srgbClr val="FFFFFF"/>
                  </a:solidFill>
                </a:uFill>
                <a:latin typeface="Helvetica Neue"/>
                <a:ea typeface="Helvetica Neue"/>
                <a:cs typeface="Helvetica Neue"/>
                <a:sym typeface="Helvetica Neue"/>
                <a:hlinkClick r:id="rId4"/>
              </a:rPr>
              <a:t>a Creative Commons Attribution-NonCommercial l</a:t>
            </a:r>
            <a:r>
              <a:rPr sz="700">
                <a:solidFill>
                  <a:srgbClr val="FFFFFF"/>
                </a:solidFill>
                <a:uFill>
                  <a:solidFill>
                    <a:srgbClr val="FFFFFF"/>
                  </a:solidFill>
                </a:uFill>
                <a:latin typeface="Arial"/>
              </a:rPr>
              <a:t>icense: </a:t>
            </a:r>
            <a:r>
              <a:rPr sz="700">
                <a:solidFill>
                  <a:srgbClr val="FFFFFF"/>
                </a:solidFill>
                <a:uFill>
                  <a:solidFill>
                    <a:srgbClr val="FFFFFF"/>
                  </a:solidFill>
                </a:uFill>
                <a:latin typeface="Helvetica Neue"/>
                <a:ea typeface="Helvetica Neue"/>
                <a:cs typeface="Helvetica Neue"/>
                <a:sym typeface="Helvetica Neue"/>
                <a:hlinkClick r:id="rId4"/>
              </a:rPr>
              <a:t>http://creativecommons.org/licenses/by-nc/3.0/</a:t>
            </a:r>
          </a:p>
        </p:txBody>
      </p:sp>
      <p:sp>
        <p:nvSpPr>
          <p:cNvPr id="96" name="Shape 96"/>
          <p:cNvSpPr>
            <a:spLocks noGrp="1"/>
          </p:cNvSpPr>
          <p:nvPr>
            <p:ph type="title"/>
          </p:nvPr>
        </p:nvSpPr>
        <p:spPr>
          <a:xfrm>
            <a:off x="303214" y="2609850"/>
            <a:ext cx="2108201" cy="1689100"/>
          </a:xfrm>
          <a:prstGeom prst="rect">
            <a:avLst/>
          </a:prstGeom>
        </p:spPr>
        <p:txBody>
          <a:bodyPr lIns="91436" tIns="45718" rIns="91436" bIns="45718" anchor="t"/>
          <a:lstStyle>
            <a:lvl1pPr>
              <a:defRPr sz="2000">
                <a:solidFill>
                  <a:srgbClr val="FFFFFF"/>
                </a:solidFill>
                <a:uFill>
                  <a:solidFill>
                    <a:srgbClr val="FFFFFF"/>
                  </a:solidFill>
                </a:uFill>
              </a:defRPr>
            </a:lvl1pPr>
          </a:lstStyle>
          <a:p>
            <a:pPr lvl="0">
              <a:defRPr sz="1800" b="0">
                <a:solidFill>
                  <a:srgbClr val="000000"/>
                </a:solidFill>
                <a:effectLst/>
                <a:uFillTx/>
              </a:defRPr>
            </a:pPr>
            <a:r>
              <a:rPr sz="2000" b="1">
                <a:solidFill>
                  <a:srgbClr val="FFFFFF"/>
                </a:solidFill>
                <a:effectLst>
                  <a:outerShdw blurRad="12700" dist="25400" dir="5400000" rotWithShape="0">
                    <a:srgbClr val="FFFFFF">
                      <a:alpha val="0"/>
                    </a:srgbClr>
                  </a:outerShdw>
                </a:effectLst>
                <a:uFill>
                  <a:solidFill>
                    <a:srgbClr val="FFFFFF"/>
                  </a:solidFill>
                </a:uFill>
              </a:rPr>
              <a:t>Texte du titre</a:t>
            </a:r>
          </a:p>
        </p:txBody>
      </p:sp>
      <p:sp>
        <p:nvSpPr>
          <p:cNvPr id="97" name="Shape 97"/>
          <p:cNvSpPr>
            <a:spLocks noGrp="1"/>
          </p:cNvSpPr>
          <p:nvPr>
            <p:ph type="body" idx="1"/>
          </p:nvPr>
        </p:nvSpPr>
        <p:spPr>
          <a:xfrm>
            <a:off x="304802" y="0"/>
            <a:ext cx="8537575" cy="1685925"/>
          </a:xfrm>
          <a:prstGeom prst="rect">
            <a:avLst/>
          </a:prstGeom>
        </p:spPr>
        <p:txBody>
          <a:bodyPr lIns="91436" tIns="45718" rIns="91436" bIns="45718" anchor="b"/>
          <a:lstStyle>
            <a:lvl1pPr marL="0" indent="0" algn="ctr">
              <a:buSzTx/>
              <a:buFontTx/>
              <a:buNone/>
              <a:defRPr sz="2400">
                <a:solidFill>
                  <a:srgbClr val="FFFFFF"/>
                </a:solidFill>
                <a:uFill>
                  <a:solidFill>
                    <a:srgbClr val="FFFFFF"/>
                  </a:solidFill>
                </a:uFill>
              </a:defRPr>
            </a:lvl1pPr>
            <a:lvl2pPr marL="0" indent="0" algn="ctr">
              <a:lnSpc>
                <a:spcPts val="2200"/>
              </a:lnSpc>
              <a:spcBef>
                <a:spcPts val="800"/>
              </a:spcBef>
              <a:buClrTx/>
              <a:buSzTx/>
              <a:buFont typeface="Times"/>
              <a:buNone/>
              <a:defRPr b="0">
                <a:solidFill>
                  <a:srgbClr val="FFFFFF"/>
                </a:solidFill>
                <a:uFill>
                  <a:solidFill>
                    <a:srgbClr val="FFFFFF"/>
                  </a:solidFill>
                </a:uFill>
              </a:defRPr>
            </a:lvl2pPr>
            <a:lvl3pPr marL="0" indent="0" algn="ctr">
              <a:lnSpc>
                <a:spcPts val="2000"/>
              </a:lnSpc>
              <a:spcBef>
                <a:spcPts val="600"/>
              </a:spcBef>
              <a:buClrTx/>
              <a:buSzTx/>
              <a:buFontTx/>
              <a:buNone/>
              <a:defRPr sz="1600" b="0">
                <a:solidFill>
                  <a:srgbClr val="FFFFFF"/>
                </a:solidFill>
                <a:uFill>
                  <a:solidFill>
                    <a:srgbClr val="FFFFFF"/>
                  </a:solidFill>
                </a:uFill>
              </a:defRPr>
            </a:lvl3pPr>
            <a:lvl4pPr marL="0" indent="0" algn="ctr">
              <a:lnSpc>
                <a:spcPts val="2000"/>
              </a:lnSpc>
              <a:spcBef>
                <a:spcPts val="600"/>
              </a:spcBef>
              <a:buClrTx/>
              <a:buSzTx/>
              <a:buFontTx/>
              <a:buNone/>
              <a:defRPr sz="1600" b="0">
                <a:solidFill>
                  <a:srgbClr val="FFFFFF"/>
                </a:solidFill>
                <a:uFill>
                  <a:solidFill>
                    <a:srgbClr val="FFFFFF"/>
                  </a:solidFill>
                </a:uFill>
              </a:defRPr>
            </a:lvl4pPr>
            <a:lvl5pPr marL="0" indent="0" algn="ctr">
              <a:lnSpc>
                <a:spcPts val="2000"/>
              </a:lnSpc>
              <a:spcBef>
                <a:spcPts val="600"/>
              </a:spcBef>
              <a:buClrTx/>
              <a:buSzTx/>
              <a:buFontTx/>
              <a:buNone/>
              <a:defRPr sz="1600" b="0">
                <a:solidFill>
                  <a:srgbClr val="FFFFFF"/>
                </a:solidFill>
                <a:uFill>
                  <a:solidFill>
                    <a:srgbClr val="FFFFFF"/>
                  </a:solidFill>
                </a:uFill>
              </a:defRPr>
            </a:lvl5pPr>
          </a:lstStyle>
          <a:p>
            <a:pPr lvl="0">
              <a:defRPr sz="1800" b="0">
                <a:solidFill>
                  <a:srgbClr val="000000"/>
                </a:solidFill>
                <a:uFillTx/>
              </a:defRPr>
            </a:pPr>
            <a:r>
              <a:rPr sz="2400" b="1">
                <a:solidFill>
                  <a:srgbClr val="FFFFFF"/>
                </a:solidFill>
                <a:uFill>
                  <a:solidFill>
                    <a:srgbClr val="FFFFFF"/>
                  </a:solidFill>
                </a:uFill>
              </a:rPr>
              <a:t>Texte niveau 1</a:t>
            </a:r>
          </a:p>
          <a:p>
            <a:pPr lvl="1">
              <a:defRPr>
                <a:solidFill>
                  <a:srgbClr val="000000"/>
                </a:solidFill>
                <a:uFillTx/>
              </a:defRPr>
            </a:pPr>
            <a:r>
              <a:rPr>
                <a:solidFill>
                  <a:srgbClr val="FFFFFF"/>
                </a:solidFill>
                <a:uFill>
                  <a:solidFill>
                    <a:srgbClr val="FFFFFF"/>
                  </a:solidFill>
                </a:uFill>
              </a:rPr>
              <a:t>Texte niveau 2</a:t>
            </a:r>
          </a:p>
          <a:p>
            <a:pPr lvl="2">
              <a:defRPr sz="1800">
                <a:solidFill>
                  <a:srgbClr val="000000"/>
                </a:solidFill>
                <a:uFillTx/>
              </a:defRPr>
            </a:pPr>
            <a:r>
              <a:rPr sz="1600">
                <a:solidFill>
                  <a:srgbClr val="FFFFFF"/>
                </a:solidFill>
                <a:uFill>
                  <a:solidFill>
                    <a:srgbClr val="FFFFFF"/>
                  </a:solidFill>
                </a:uFill>
              </a:rPr>
              <a:t>Texte niveau 3</a:t>
            </a:r>
          </a:p>
          <a:p>
            <a:pPr lvl="3">
              <a:defRPr sz="1800">
                <a:solidFill>
                  <a:srgbClr val="000000"/>
                </a:solidFill>
                <a:uFillTx/>
              </a:defRPr>
            </a:pPr>
            <a:r>
              <a:rPr sz="1600">
                <a:solidFill>
                  <a:srgbClr val="FFFFFF"/>
                </a:solidFill>
                <a:uFill>
                  <a:solidFill>
                    <a:srgbClr val="FFFFFF"/>
                  </a:solidFill>
                </a:uFill>
              </a:rPr>
              <a:t>Texte niveau 4</a:t>
            </a:r>
          </a:p>
          <a:p>
            <a:pPr lvl="4">
              <a:defRPr sz="1800">
                <a:solidFill>
                  <a:srgbClr val="000000"/>
                </a:solidFill>
                <a:uFillTx/>
              </a:defRPr>
            </a:pPr>
            <a:r>
              <a:rPr sz="1600">
                <a:solidFill>
                  <a:srgbClr val="FFFFFF"/>
                </a:solidFill>
                <a:uFill>
                  <a:solidFill>
                    <a:srgbClr val="FFFFFF"/>
                  </a:solidFill>
                </a:uFill>
              </a:rPr>
              <a:t>Texte niveau 5</a:t>
            </a:r>
          </a:p>
        </p:txBody>
      </p:sp>
    </p:spTree>
    <p:extLst>
      <p:ext uri="{BB962C8B-B14F-4D97-AF65-F5344CB8AC3E}">
        <p14:creationId xmlns:p14="http://schemas.microsoft.com/office/powerpoint/2010/main" val="625105002"/>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reserve="1">
  <p:cSld name="Default - Spring IO Title">
    <p:spTree>
      <p:nvGrpSpPr>
        <p:cNvPr id="1" name=""/>
        <p:cNvGrpSpPr/>
        <p:nvPr/>
      </p:nvGrpSpPr>
      <p:grpSpPr>
        <a:xfrm>
          <a:off x="0" y="0"/>
          <a:ext cx="0" cy="0"/>
          <a:chOff x="0" y="0"/>
          <a:chExt cx="0" cy="0"/>
        </a:xfrm>
      </p:grpSpPr>
      <p:sp>
        <p:nvSpPr>
          <p:cNvPr id="99" name="Shape 99"/>
          <p:cNvSpPr/>
          <p:nvPr/>
        </p:nvSpPr>
        <p:spPr>
          <a:xfrm>
            <a:off x="0" y="2"/>
            <a:ext cx="9156700" cy="45719"/>
          </a:xfrm>
          <a:prstGeom prst="rect">
            <a:avLst/>
          </a:prstGeom>
          <a:solidFill>
            <a:srgbClr val="7EBD50"/>
          </a:solidFill>
          <a:ln w="25400">
            <a:round/>
          </a:ln>
        </p:spPr>
        <p:txBody>
          <a:bodyPr lIns="38098" tIns="38098" rIns="38098" bIns="38098" anchor="ctr"/>
          <a:lstStyle/>
          <a:p>
            <a:pPr algn="ctr">
              <a:spcBef>
                <a:spcPts val="1100"/>
              </a:spcBef>
              <a:buClr>
                <a:srgbClr val="FFFFFF"/>
              </a:buClr>
              <a:defRPr sz="1800">
                <a:solidFill>
                  <a:srgbClr val="FFFFFF"/>
                </a:solidFill>
                <a:effectLst>
                  <a:outerShdw blurRad="38100" dist="12700" dir="5400000" rotWithShape="0">
                    <a:srgbClr val="000000">
                      <a:alpha val="50000"/>
                    </a:srgbClr>
                  </a:outerShdw>
                </a:effectLst>
                <a:uFill>
                  <a:solidFill>
                    <a:srgbClr val="FFFFFF"/>
                  </a:solidFill>
                </a:uFill>
              </a:defRPr>
            </a:pPr>
            <a:endParaRPr>
              <a:solidFill>
                <a:srgbClr val="FFFFFF"/>
              </a:solidFill>
              <a:effectLst>
                <a:outerShdw blurRad="38100" dist="12700" dir="5400000" rotWithShape="0">
                  <a:srgbClr val="000000">
                    <a:alpha val="50000"/>
                  </a:srgbClr>
                </a:outerShdw>
              </a:effectLst>
              <a:uFill>
                <a:solidFill>
                  <a:srgbClr val="FFFFFF"/>
                </a:solidFill>
              </a:uFill>
              <a:latin typeface="Arial"/>
            </a:endParaRPr>
          </a:p>
        </p:txBody>
      </p:sp>
      <p:pic>
        <p:nvPicPr>
          <p:cNvPr id="100" name="image1.png"/>
          <p:cNvPicPr/>
          <p:nvPr/>
        </p:nvPicPr>
        <p:blipFill>
          <a:blip r:embed="rId2">
            <a:extLst/>
          </a:blip>
          <a:stretch>
            <a:fillRect/>
          </a:stretch>
        </p:blipFill>
        <p:spPr>
          <a:xfrm>
            <a:off x="7680325" y="4714269"/>
            <a:ext cx="1162050" cy="325376"/>
          </a:xfrm>
          <a:prstGeom prst="rect">
            <a:avLst/>
          </a:prstGeom>
          <a:ln w="12700">
            <a:round/>
          </a:ln>
        </p:spPr>
      </p:pic>
      <p:pic>
        <p:nvPicPr>
          <p:cNvPr id="101" name="image4.png"/>
          <p:cNvPicPr/>
          <p:nvPr/>
        </p:nvPicPr>
        <p:blipFill>
          <a:blip r:embed="rId3">
            <a:extLst/>
          </a:blip>
          <a:srcRect b="56534"/>
          <a:stretch>
            <a:fillRect/>
          </a:stretch>
        </p:blipFill>
        <p:spPr>
          <a:xfrm rot="10800000">
            <a:off x="-1" y="0"/>
            <a:ext cx="9144001" cy="5143500"/>
          </a:xfrm>
          <a:prstGeom prst="rect">
            <a:avLst/>
          </a:prstGeom>
          <a:ln>
            <a:round/>
          </a:ln>
        </p:spPr>
      </p:pic>
      <p:sp>
        <p:nvSpPr>
          <p:cNvPr id="102" name="Shape 102"/>
          <p:cNvSpPr/>
          <p:nvPr/>
        </p:nvSpPr>
        <p:spPr>
          <a:xfrm>
            <a:off x="149436" y="4759008"/>
            <a:ext cx="8826501" cy="219291"/>
          </a:xfrm>
          <a:prstGeom prst="rect">
            <a:avLst/>
          </a:prstGeom>
          <a:ln w="12700">
            <a:round/>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000000"/>
                </a:solidFill>
                <a:uFillTx/>
              </a:defRPr>
            </a:pPr>
            <a:r>
              <a:rPr sz="700">
                <a:solidFill>
                  <a:srgbClr val="FFFFFF"/>
                </a:solidFill>
                <a:uFill>
                  <a:solidFill>
                    <a:srgbClr val="FFFFFF"/>
                  </a:solidFill>
                </a:uFill>
                <a:latin typeface="Helvetica Neue"/>
                <a:ea typeface="Helvetica Neue"/>
                <a:cs typeface="Helvetica Neue"/>
                <a:sym typeface="Helvetica Neue"/>
              </a:rPr>
              <a:t>Unless otherwise indicated, these slides are © 2013-2014 Pivotal Software, Inc. and licensed under a</a:t>
            </a:r>
          </a:p>
          <a:p>
            <a:pPr algn="ctr">
              <a:defRPr sz="1800">
                <a:solidFill>
                  <a:srgbClr val="000000"/>
                </a:solidFill>
                <a:uFillTx/>
              </a:defRPr>
            </a:pPr>
            <a:r>
              <a:rPr sz="700">
                <a:solidFill>
                  <a:srgbClr val="FFFFFF"/>
                </a:solidFill>
                <a:uFill>
                  <a:solidFill>
                    <a:srgbClr val="FFFFFF"/>
                  </a:solidFill>
                </a:uFill>
                <a:latin typeface="Helvetica Neue"/>
                <a:ea typeface="Helvetica Neue"/>
                <a:cs typeface="Helvetica Neue"/>
                <a:sym typeface="Helvetica Neue"/>
                <a:hlinkClick r:id="rId4"/>
              </a:rPr>
              <a:t>Creative Commons Attribution-NonCommercial l</a:t>
            </a:r>
            <a:r>
              <a:rPr sz="700">
                <a:solidFill>
                  <a:srgbClr val="FFFFFF"/>
                </a:solidFill>
                <a:uFill>
                  <a:solidFill>
                    <a:srgbClr val="FFFFFF"/>
                  </a:solidFill>
                </a:uFill>
                <a:latin typeface="Arial"/>
              </a:rPr>
              <a:t>icense: </a:t>
            </a:r>
            <a:r>
              <a:rPr sz="700">
                <a:solidFill>
                  <a:srgbClr val="FFFFFF"/>
                </a:solidFill>
                <a:uFill>
                  <a:solidFill>
                    <a:srgbClr val="FFFFFF"/>
                  </a:solidFill>
                </a:uFill>
                <a:latin typeface="Helvetica Neue"/>
                <a:ea typeface="Helvetica Neue"/>
                <a:cs typeface="Helvetica Neue"/>
                <a:sym typeface="Helvetica Neue"/>
                <a:hlinkClick r:id="rId4"/>
              </a:rPr>
              <a:t>http://creativecommons.org/licenses/by-nc/3.0/</a:t>
            </a:r>
          </a:p>
        </p:txBody>
      </p:sp>
      <p:sp>
        <p:nvSpPr>
          <p:cNvPr id="103" name="Shape 103"/>
          <p:cNvSpPr>
            <a:spLocks noGrp="1"/>
          </p:cNvSpPr>
          <p:nvPr>
            <p:ph type="title"/>
          </p:nvPr>
        </p:nvSpPr>
        <p:spPr>
          <a:xfrm>
            <a:off x="304802" y="279400"/>
            <a:ext cx="8537575" cy="939800"/>
          </a:xfrm>
          <a:prstGeom prst="rect">
            <a:avLst/>
          </a:prstGeom>
        </p:spPr>
        <p:txBody>
          <a:bodyPr lIns="91436" tIns="45718" rIns="91436" bIns="45718"/>
          <a:lstStyle>
            <a:lvl1pPr algn="ctr">
              <a:defRPr sz="2400" spc="300">
                <a:solidFill>
                  <a:srgbClr val="FFFFFF"/>
                </a:solidFill>
                <a:uFill>
                  <a:solidFill>
                    <a:srgbClr val="FFFFFF"/>
                  </a:solidFill>
                </a:uFill>
              </a:defRPr>
            </a:lvl1pPr>
          </a:lstStyle>
          <a:p>
            <a:pPr lvl="0">
              <a:defRPr sz="1800" b="0" spc="0">
                <a:solidFill>
                  <a:srgbClr val="000000"/>
                </a:solidFill>
                <a:effectLst/>
                <a:uFillTx/>
              </a:defRPr>
            </a:pPr>
            <a:r>
              <a:rPr sz="2400" b="1" spc="300">
                <a:solidFill>
                  <a:srgbClr val="FFFFFF"/>
                </a:solidFill>
                <a:effectLst>
                  <a:outerShdw blurRad="12700" dist="25400" dir="5400000" rotWithShape="0">
                    <a:srgbClr val="FFFFFF">
                      <a:alpha val="0"/>
                    </a:srgbClr>
                  </a:outerShdw>
                </a:effectLst>
                <a:uFill>
                  <a:solidFill>
                    <a:srgbClr val="FFFFFF"/>
                  </a:solidFill>
                </a:uFill>
              </a:rPr>
              <a:t>Texte du titre</a:t>
            </a:r>
          </a:p>
        </p:txBody>
      </p:sp>
      <p:sp>
        <p:nvSpPr>
          <p:cNvPr id="104" name="Shape 104"/>
          <p:cNvSpPr>
            <a:spLocks noGrp="1"/>
          </p:cNvSpPr>
          <p:nvPr>
            <p:ph type="body" idx="1"/>
          </p:nvPr>
        </p:nvSpPr>
        <p:spPr>
          <a:xfrm>
            <a:off x="304802" y="1114425"/>
            <a:ext cx="8537575" cy="2276475"/>
          </a:xfrm>
          <a:prstGeom prst="rect">
            <a:avLst/>
          </a:prstGeom>
        </p:spPr>
        <p:txBody>
          <a:bodyPr lIns="91436" tIns="45718" rIns="91436" bIns="45718"/>
          <a:lstStyle>
            <a:lvl1pPr marL="0" indent="0" algn="ctr">
              <a:lnSpc>
                <a:spcPts val="4800"/>
              </a:lnSpc>
              <a:spcBef>
                <a:spcPts val="0"/>
              </a:spcBef>
              <a:buSzTx/>
              <a:buFontTx/>
              <a:buNone/>
              <a:defRPr sz="4000" b="0">
                <a:solidFill>
                  <a:srgbClr val="FFFFFF"/>
                </a:solidFill>
                <a:uFill>
                  <a:solidFill>
                    <a:srgbClr val="FFFFFF"/>
                  </a:solidFill>
                </a:uFill>
              </a:defRPr>
            </a:lvl1pPr>
            <a:lvl2pPr marL="0" indent="0" algn="ctr">
              <a:lnSpc>
                <a:spcPts val="2200"/>
              </a:lnSpc>
              <a:spcBef>
                <a:spcPts val="800"/>
              </a:spcBef>
              <a:buClrTx/>
              <a:buSzTx/>
              <a:buFont typeface="Times"/>
              <a:buNone/>
              <a:defRPr b="0">
                <a:solidFill>
                  <a:srgbClr val="FFFFFF"/>
                </a:solidFill>
                <a:uFill>
                  <a:solidFill>
                    <a:srgbClr val="FFFFFF"/>
                  </a:solidFill>
                </a:uFill>
              </a:defRPr>
            </a:lvl2pPr>
            <a:lvl3pPr marL="0" indent="0" algn="ctr">
              <a:lnSpc>
                <a:spcPts val="2000"/>
              </a:lnSpc>
              <a:spcBef>
                <a:spcPts val="600"/>
              </a:spcBef>
              <a:buClrTx/>
              <a:buSzTx/>
              <a:buFontTx/>
              <a:buNone/>
              <a:defRPr sz="1600" b="0">
                <a:solidFill>
                  <a:srgbClr val="FFFFFF"/>
                </a:solidFill>
                <a:uFill>
                  <a:solidFill>
                    <a:srgbClr val="FFFFFF"/>
                  </a:solidFill>
                </a:uFill>
              </a:defRPr>
            </a:lvl3pPr>
            <a:lvl4pPr marL="0" indent="0" algn="ctr">
              <a:lnSpc>
                <a:spcPts val="2000"/>
              </a:lnSpc>
              <a:spcBef>
                <a:spcPts val="600"/>
              </a:spcBef>
              <a:buClrTx/>
              <a:buSzTx/>
              <a:buFontTx/>
              <a:buNone/>
              <a:defRPr sz="1600" b="0">
                <a:solidFill>
                  <a:srgbClr val="FFFFFF"/>
                </a:solidFill>
                <a:uFill>
                  <a:solidFill>
                    <a:srgbClr val="FFFFFF"/>
                  </a:solidFill>
                </a:uFill>
              </a:defRPr>
            </a:lvl4pPr>
            <a:lvl5pPr marL="0" indent="0" algn="ctr">
              <a:lnSpc>
                <a:spcPts val="2000"/>
              </a:lnSpc>
              <a:spcBef>
                <a:spcPts val="600"/>
              </a:spcBef>
              <a:buClrTx/>
              <a:buSzTx/>
              <a:buFontTx/>
              <a:buNone/>
              <a:defRPr sz="1600" b="0">
                <a:solidFill>
                  <a:srgbClr val="FFFFFF"/>
                </a:solidFill>
                <a:uFill>
                  <a:solidFill>
                    <a:srgbClr val="FFFFFF"/>
                  </a:solidFill>
                </a:uFill>
              </a:defRPr>
            </a:lvl5pPr>
          </a:lstStyle>
          <a:p>
            <a:pPr lvl="0">
              <a:defRPr sz="1800">
                <a:solidFill>
                  <a:srgbClr val="000000"/>
                </a:solidFill>
                <a:uFillTx/>
              </a:defRPr>
            </a:pPr>
            <a:r>
              <a:rPr sz="4000">
                <a:solidFill>
                  <a:srgbClr val="FFFFFF"/>
                </a:solidFill>
                <a:uFill>
                  <a:solidFill>
                    <a:srgbClr val="FFFFFF"/>
                  </a:solidFill>
                </a:uFill>
              </a:rPr>
              <a:t>Texte niveau 1</a:t>
            </a:r>
          </a:p>
          <a:p>
            <a:pPr lvl="1">
              <a:defRPr>
                <a:solidFill>
                  <a:srgbClr val="000000"/>
                </a:solidFill>
                <a:uFillTx/>
              </a:defRPr>
            </a:pPr>
            <a:r>
              <a:rPr>
                <a:solidFill>
                  <a:srgbClr val="FFFFFF"/>
                </a:solidFill>
                <a:uFill>
                  <a:solidFill>
                    <a:srgbClr val="FFFFFF"/>
                  </a:solidFill>
                </a:uFill>
              </a:rPr>
              <a:t>Texte niveau 2</a:t>
            </a:r>
          </a:p>
          <a:p>
            <a:pPr lvl="2">
              <a:defRPr sz="1800">
                <a:solidFill>
                  <a:srgbClr val="000000"/>
                </a:solidFill>
                <a:uFillTx/>
              </a:defRPr>
            </a:pPr>
            <a:r>
              <a:rPr sz="1600">
                <a:solidFill>
                  <a:srgbClr val="FFFFFF"/>
                </a:solidFill>
                <a:uFill>
                  <a:solidFill>
                    <a:srgbClr val="FFFFFF"/>
                  </a:solidFill>
                </a:uFill>
              </a:rPr>
              <a:t>Texte niveau 3</a:t>
            </a:r>
          </a:p>
          <a:p>
            <a:pPr lvl="3">
              <a:defRPr sz="1800">
                <a:solidFill>
                  <a:srgbClr val="000000"/>
                </a:solidFill>
                <a:uFillTx/>
              </a:defRPr>
            </a:pPr>
            <a:r>
              <a:rPr sz="1600">
                <a:solidFill>
                  <a:srgbClr val="FFFFFF"/>
                </a:solidFill>
                <a:uFill>
                  <a:solidFill>
                    <a:srgbClr val="FFFFFF"/>
                  </a:solidFill>
                </a:uFill>
              </a:rPr>
              <a:t>Texte niveau 4</a:t>
            </a:r>
          </a:p>
          <a:p>
            <a:pPr lvl="4">
              <a:defRPr sz="1800">
                <a:solidFill>
                  <a:srgbClr val="000000"/>
                </a:solidFill>
                <a:uFillTx/>
              </a:defRPr>
            </a:pPr>
            <a:r>
              <a:rPr sz="1600">
                <a:solidFill>
                  <a:srgbClr val="FFFFFF"/>
                </a:solidFill>
                <a:uFill>
                  <a:solidFill>
                    <a:srgbClr val="FFFFFF"/>
                  </a:solidFill>
                </a:uFill>
              </a:rPr>
              <a:t>Texte niveau 5</a:t>
            </a:r>
          </a:p>
        </p:txBody>
      </p:sp>
    </p:spTree>
    <p:extLst>
      <p:ext uri="{BB962C8B-B14F-4D97-AF65-F5344CB8AC3E}">
        <p14:creationId xmlns:p14="http://schemas.microsoft.com/office/powerpoint/2010/main" val="3562401238"/>
      </p:ext>
    </p:extLst>
  </p:cSld>
  <p:clrMapOvr>
    <a:masterClrMapping/>
  </p:clrMapOvr>
  <p:transition xmlns:p14="http://schemas.microsoft.com/office/powerpoint/2010/mai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3" y="149926"/>
            <a:ext cx="8796928" cy="474445"/>
          </a:xfrm>
          <a:prstGeom prst="rect">
            <a:avLst/>
          </a:prstGeom>
        </p:spPr>
        <p:txBody>
          <a:bodyPr lIns="91414" tIns="45707" rIns="91414" bIns="45707"/>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4"/>
            <a:ext cx="373338" cy="273844"/>
          </a:xfrm>
          <a:prstGeom prst="rect">
            <a:avLst/>
          </a:prstGeom>
        </p:spPr>
        <p:txBody>
          <a:bodyPr lIns="91436" tIns="45718" rIns="91436" bIns="45718"/>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71"/>
            <a:ext cx="8796338" cy="288565"/>
          </a:xfrm>
          <a:prstGeom prst="rect">
            <a:avLst/>
          </a:prstGeom>
        </p:spPr>
        <p:txBody>
          <a:bodyPr vert="horz" lIns="91414" tIns="45707" rIns="91414" bIns="45707"/>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8"/>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457072"/>
            <a:endParaRPr lang="en-US">
              <a:solidFill>
                <a:prstClr val="white"/>
              </a:solidFill>
              <a:latin typeface="Calibri"/>
            </a:endParaRPr>
          </a:p>
        </p:txBody>
      </p:sp>
    </p:spTree>
    <p:extLst>
      <p:ext uri="{BB962C8B-B14F-4D97-AF65-F5344CB8AC3E}">
        <p14:creationId xmlns:p14="http://schemas.microsoft.com/office/powerpoint/2010/main" val="2503442647"/>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666750" y="862014"/>
            <a:ext cx="7810500" cy="1743075"/>
          </a:xfrm>
          <a:prstGeom prst="rect">
            <a:avLst/>
          </a:prstGeom>
        </p:spPr>
        <p:txBody>
          <a:bodyPr/>
          <a:lstStyle>
            <a:lvl1pPr algn="ctr">
              <a:defRPr sz="4200">
                <a:latin typeface="+mn-lt"/>
                <a:ea typeface="+mn-ea"/>
                <a:cs typeface="+mn-cs"/>
                <a:sym typeface="Helvetica Light"/>
              </a:defRPr>
            </a:lvl1pPr>
          </a:lstStyle>
          <a:p>
            <a:pPr lvl="0">
              <a:defRPr sz="1800"/>
            </a:pPr>
            <a:r>
              <a:rPr sz="4200"/>
              <a:t>Title Text</a:t>
            </a:r>
          </a:p>
        </p:txBody>
      </p:sp>
      <p:sp>
        <p:nvSpPr>
          <p:cNvPr id="7" name="Shape 7"/>
          <p:cNvSpPr>
            <a:spLocks noGrp="1"/>
          </p:cNvSpPr>
          <p:nvPr>
            <p:ph type="body" idx="1"/>
          </p:nvPr>
        </p:nvSpPr>
        <p:spPr>
          <a:xfrm>
            <a:off x="666750" y="2652715"/>
            <a:ext cx="7810500" cy="595313"/>
          </a:xfrm>
          <a:prstGeom prst="rect">
            <a:avLst/>
          </a:prstGeom>
        </p:spPr>
        <p:txBody>
          <a:bodyPr/>
          <a:lstStyle>
            <a:lvl1pPr marL="0" indent="0" algn="ctr">
              <a:spcBef>
                <a:spcPts val="0"/>
              </a:spcBef>
              <a:buSzTx/>
              <a:buFontTx/>
              <a:buNone/>
              <a:defRPr sz="1700">
                <a:solidFill>
                  <a:srgbClr val="000000"/>
                </a:solidFill>
                <a:latin typeface="+mn-lt"/>
                <a:ea typeface="+mn-ea"/>
                <a:cs typeface="+mn-cs"/>
                <a:sym typeface="Helvetica Light"/>
              </a:defRPr>
            </a:lvl1pPr>
            <a:lvl2pPr marL="0" indent="85719" algn="ctr">
              <a:spcBef>
                <a:spcPts val="0"/>
              </a:spcBef>
              <a:buSzTx/>
              <a:buFontTx/>
              <a:buNone/>
              <a:defRPr sz="1700">
                <a:solidFill>
                  <a:srgbClr val="000000"/>
                </a:solidFill>
                <a:latin typeface="+mn-lt"/>
                <a:ea typeface="+mn-ea"/>
                <a:cs typeface="+mn-cs"/>
                <a:sym typeface="Helvetica Light"/>
              </a:defRPr>
            </a:lvl2pPr>
            <a:lvl3pPr marL="0" indent="171438" algn="ctr">
              <a:spcBef>
                <a:spcPts val="0"/>
              </a:spcBef>
              <a:buSzTx/>
              <a:buFontTx/>
              <a:buNone/>
              <a:defRPr sz="1700">
                <a:solidFill>
                  <a:srgbClr val="000000"/>
                </a:solidFill>
                <a:latin typeface="+mn-lt"/>
                <a:ea typeface="+mn-ea"/>
                <a:cs typeface="+mn-cs"/>
                <a:sym typeface="Helvetica Light"/>
              </a:defRPr>
            </a:lvl3pPr>
            <a:lvl4pPr marL="0" indent="257157" algn="ctr">
              <a:spcBef>
                <a:spcPts val="0"/>
              </a:spcBef>
              <a:buSzTx/>
              <a:buFontTx/>
              <a:buNone/>
              <a:defRPr sz="1700">
                <a:solidFill>
                  <a:srgbClr val="000000"/>
                </a:solidFill>
                <a:latin typeface="+mn-lt"/>
                <a:ea typeface="+mn-ea"/>
                <a:cs typeface="+mn-cs"/>
                <a:sym typeface="Helvetica Light"/>
              </a:defRPr>
            </a:lvl4pPr>
            <a:lvl5pPr marL="0" indent="342873" algn="ctr">
              <a:spcBef>
                <a:spcPts val="0"/>
              </a:spcBef>
              <a:buSzTx/>
              <a:buFontTx/>
              <a:buNone/>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33831965"/>
      </p:ext>
    </p:extLst>
  </p:cSld>
  <p:clrMapOvr>
    <a:masterClrMapping/>
  </p:clrMapOvr>
  <p:transition xmlns:p14="http://schemas.microsoft.com/office/powerpoint/2010/mai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9" name="Shape 9"/>
          <p:cNvSpPr>
            <a:spLocks noGrp="1"/>
          </p:cNvSpPr>
          <p:nvPr>
            <p:ph type="title"/>
          </p:nvPr>
        </p:nvSpPr>
        <p:spPr>
          <a:xfrm>
            <a:off x="238125" y="3543300"/>
            <a:ext cx="8667750" cy="752475"/>
          </a:xfrm>
          <a:prstGeom prst="rect">
            <a:avLst/>
          </a:prstGeom>
        </p:spPr>
        <p:txBody>
          <a:bodyPr/>
          <a:lstStyle>
            <a:lvl1pPr algn="ctr">
              <a:defRPr sz="4200">
                <a:latin typeface="+mn-lt"/>
                <a:ea typeface="+mn-ea"/>
                <a:cs typeface="+mn-cs"/>
                <a:sym typeface="Helvetica Light"/>
              </a:defRPr>
            </a:lvl1pPr>
          </a:lstStyle>
          <a:p>
            <a:pPr lvl="0">
              <a:defRPr sz="1800"/>
            </a:pPr>
            <a:r>
              <a:rPr sz="4200"/>
              <a:t>Title Text</a:t>
            </a:r>
          </a:p>
        </p:txBody>
      </p:sp>
      <p:sp>
        <p:nvSpPr>
          <p:cNvPr id="10" name="Shape 10"/>
          <p:cNvSpPr>
            <a:spLocks noGrp="1"/>
          </p:cNvSpPr>
          <p:nvPr>
            <p:ph type="body" idx="1"/>
          </p:nvPr>
        </p:nvSpPr>
        <p:spPr>
          <a:xfrm>
            <a:off x="238125" y="4319590"/>
            <a:ext cx="8667750" cy="595313"/>
          </a:xfrm>
          <a:prstGeom prst="rect">
            <a:avLst/>
          </a:prstGeom>
        </p:spPr>
        <p:txBody>
          <a:bodyPr/>
          <a:lstStyle>
            <a:lvl1pPr marL="0" indent="0" algn="ctr">
              <a:spcBef>
                <a:spcPts val="0"/>
              </a:spcBef>
              <a:buSzTx/>
              <a:buFontTx/>
              <a:buNone/>
              <a:defRPr sz="1700">
                <a:solidFill>
                  <a:srgbClr val="000000"/>
                </a:solidFill>
                <a:latin typeface="+mn-lt"/>
                <a:ea typeface="+mn-ea"/>
                <a:cs typeface="+mn-cs"/>
                <a:sym typeface="Helvetica Light"/>
              </a:defRPr>
            </a:lvl1pPr>
            <a:lvl2pPr marL="0" indent="85719" algn="ctr">
              <a:spcBef>
                <a:spcPts val="0"/>
              </a:spcBef>
              <a:buSzTx/>
              <a:buFontTx/>
              <a:buNone/>
              <a:defRPr sz="1700">
                <a:solidFill>
                  <a:srgbClr val="000000"/>
                </a:solidFill>
                <a:latin typeface="+mn-lt"/>
                <a:ea typeface="+mn-ea"/>
                <a:cs typeface="+mn-cs"/>
                <a:sym typeface="Helvetica Light"/>
              </a:defRPr>
            </a:lvl2pPr>
            <a:lvl3pPr marL="0" indent="171438" algn="ctr">
              <a:spcBef>
                <a:spcPts val="0"/>
              </a:spcBef>
              <a:buSzTx/>
              <a:buFontTx/>
              <a:buNone/>
              <a:defRPr sz="1700">
                <a:solidFill>
                  <a:srgbClr val="000000"/>
                </a:solidFill>
                <a:latin typeface="+mn-lt"/>
                <a:ea typeface="+mn-ea"/>
                <a:cs typeface="+mn-cs"/>
                <a:sym typeface="Helvetica Light"/>
              </a:defRPr>
            </a:lvl3pPr>
            <a:lvl4pPr marL="0" indent="257157" algn="ctr">
              <a:spcBef>
                <a:spcPts val="0"/>
              </a:spcBef>
              <a:buSzTx/>
              <a:buFontTx/>
              <a:buNone/>
              <a:defRPr sz="1700">
                <a:solidFill>
                  <a:srgbClr val="000000"/>
                </a:solidFill>
                <a:latin typeface="+mn-lt"/>
                <a:ea typeface="+mn-ea"/>
                <a:cs typeface="+mn-cs"/>
                <a:sym typeface="Helvetica Light"/>
              </a:defRPr>
            </a:lvl4pPr>
            <a:lvl5pPr marL="0" indent="342873" algn="ctr">
              <a:spcBef>
                <a:spcPts val="0"/>
              </a:spcBef>
              <a:buSzTx/>
              <a:buFontTx/>
              <a:buNone/>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218686171"/>
      </p:ext>
    </p:extLst>
  </p:cSld>
  <p:clrMapOvr>
    <a:masterClrMapping/>
  </p:clrMapOvr>
  <p:transition xmlns:p14="http://schemas.microsoft.com/office/powerpoint/2010/mai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 name="Shape 12"/>
          <p:cNvSpPr>
            <a:spLocks noGrp="1"/>
          </p:cNvSpPr>
          <p:nvPr>
            <p:ph type="title"/>
          </p:nvPr>
        </p:nvSpPr>
        <p:spPr>
          <a:xfrm>
            <a:off x="666750" y="1700214"/>
            <a:ext cx="7810500" cy="1743075"/>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Tree>
    <p:extLst>
      <p:ext uri="{BB962C8B-B14F-4D97-AF65-F5344CB8AC3E}">
        <p14:creationId xmlns:p14="http://schemas.microsoft.com/office/powerpoint/2010/main" val="2628729461"/>
      </p:ext>
    </p:extLst>
  </p:cSld>
  <p:clrMapOvr>
    <a:masterClrMapping/>
  </p:clrMapOvr>
  <p:transition xmlns:p14="http://schemas.microsoft.com/office/powerpoint/2010/mai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4" name="Shape 14"/>
          <p:cNvSpPr>
            <a:spLocks noGrp="1"/>
          </p:cNvSpPr>
          <p:nvPr>
            <p:ph type="title"/>
          </p:nvPr>
        </p:nvSpPr>
        <p:spPr>
          <a:xfrm>
            <a:off x="619128" y="414339"/>
            <a:ext cx="3833813" cy="2105025"/>
          </a:xfrm>
          <a:prstGeom prst="rect">
            <a:avLst/>
          </a:prstGeom>
        </p:spPr>
        <p:txBody>
          <a:bodyPr/>
          <a:lstStyle>
            <a:lvl1pPr algn="ctr">
              <a:defRPr sz="3200">
                <a:latin typeface="+mn-lt"/>
                <a:ea typeface="+mn-ea"/>
                <a:cs typeface="+mn-cs"/>
                <a:sym typeface="Helvetica Light"/>
              </a:defRPr>
            </a:lvl1pPr>
          </a:lstStyle>
          <a:p>
            <a:pPr lvl="0">
              <a:defRPr sz="1800"/>
            </a:pPr>
            <a:r>
              <a:rPr sz="3200"/>
              <a:t>Title Text</a:t>
            </a:r>
          </a:p>
        </p:txBody>
      </p:sp>
      <p:sp>
        <p:nvSpPr>
          <p:cNvPr id="15" name="Shape 15"/>
          <p:cNvSpPr>
            <a:spLocks noGrp="1"/>
          </p:cNvSpPr>
          <p:nvPr>
            <p:ph type="body" idx="1"/>
          </p:nvPr>
        </p:nvSpPr>
        <p:spPr>
          <a:xfrm>
            <a:off x="619128" y="2566989"/>
            <a:ext cx="3833813" cy="2162175"/>
          </a:xfrm>
          <a:prstGeom prst="rect">
            <a:avLst/>
          </a:prstGeom>
        </p:spPr>
        <p:txBody>
          <a:bodyPr/>
          <a:lstStyle>
            <a:lvl1pPr marL="0" indent="0" algn="ctr">
              <a:spcBef>
                <a:spcPts val="0"/>
              </a:spcBef>
              <a:buSzTx/>
              <a:buFontTx/>
              <a:buNone/>
              <a:defRPr sz="1700">
                <a:solidFill>
                  <a:srgbClr val="000000"/>
                </a:solidFill>
                <a:latin typeface="+mn-lt"/>
                <a:ea typeface="+mn-ea"/>
                <a:cs typeface="+mn-cs"/>
                <a:sym typeface="Helvetica Light"/>
              </a:defRPr>
            </a:lvl1pPr>
            <a:lvl2pPr marL="0" indent="85719" algn="ctr">
              <a:spcBef>
                <a:spcPts val="0"/>
              </a:spcBef>
              <a:buSzTx/>
              <a:buFontTx/>
              <a:buNone/>
              <a:defRPr sz="1700">
                <a:solidFill>
                  <a:srgbClr val="000000"/>
                </a:solidFill>
                <a:latin typeface="+mn-lt"/>
                <a:ea typeface="+mn-ea"/>
                <a:cs typeface="+mn-cs"/>
                <a:sym typeface="Helvetica Light"/>
              </a:defRPr>
            </a:lvl2pPr>
            <a:lvl3pPr marL="0" indent="171438" algn="ctr">
              <a:spcBef>
                <a:spcPts val="0"/>
              </a:spcBef>
              <a:buSzTx/>
              <a:buFontTx/>
              <a:buNone/>
              <a:defRPr sz="1700">
                <a:solidFill>
                  <a:srgbClr val="000000"/>
                </a:solidFill>
                <a:latin typeface="+mn-lt"/>
                <a:ea typeface="+mn-ea"/>
                <a:cs typeface="+mn-cs"/>
                <a:sym typeface="Helvetica Light"/>
              </a:defRPr>
            </a:lvl3pPr>
            <a:lvl4pPr marL="0" indent="257157" algn="ctr">
              <a:spcBef>
                <a:spcPts val="0"/>
              </a:spcBef>
              <a:buSzTx/>
              <a:buFontTx/>
              <a:buNone/>
              <a:defRPr sz="1700">
                <a:solidFill>
                  <a:srgbClr val="000000"/>
                </a:solidFill>
                <a:latin typeface="+mn-lt"/>
                <a:ea typeface="+mn-ea"/>
                <a:cs typeface="+mn-cs"/>
                <a:sym typeface="Helvetica Light"/>
              </a:defRPr>
            </a:lvl4pPr>
            <a:lvl5pPr marL="0" indent="342873" algn="ctr">
              <a:spcBef>
                <a:spcPts val="0"/>
              </a:spcBef>
              <a:buSzTx/>
              <a:buFontTx/>
              <a:buNone/>
              <a:defRPr sz="1700">
                <a:solidFill>
                  <a:srgbClr val="000000"/>
                </a:solidFill>
                <a:latin typeface="+mn-lt"/>
                <a:ea typeface="+mn-ea"/>
                <a:cs typeface="+mn-cs"/>
                <a:sym typeface="Helvetica Light"/>
              </a:defRPr>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1132564954"/>
      </p:ext>
    </p:extLst>
  </p:cSld>
  <p:clrMapOvr>
    <a:masterClrMapping/>
  </p:clrMapOvr>
  <p:transition xmlns:p14="http://schemas.microsoft.com/office/powerpoint/2010/mai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xfrm>
            <a:off x="633414" y="357188"/>
            <a:ext cx="7877175" cy="857250"/>
          </a:xfrm>
          <a:prstGeom prst="rect">
            <a:avLst/>
          </a:prstGeom>
        </p:spPr>
        <p:txBody>
          <a:bodyPr anchor="ctr"/>
          <a:lstStyle>
            <a:lvl1pPr algn="ctr">
              <a:defRPr sz="4200">
                <a:latin typeface="+mn-lt"/>
                <a:ea typeface="+mn-ea"/>
                <a:cs typeface="+mn-cs"/>
                <a:sym typeface="Helvetica Light"/>
              </a:defRPr>
            </a:lvl1pPr>
          </a:lstStyle>
          <a:p>
            <a:pPr lvl="0">
              <a:defRPr sz="1800"/>
            </a:pPr>
            <a:r>
              <a:rPr sz="4200"/>
              <a:t>Title Text</a:t>
            </a:r>
          </a:p>
        </p:txBody>
      </p:sp>
    </p:spTree>
    <p:extLst>
      <p:ext uri="{BB962C8B-B14F-4D97-AF65-F5344CB8AC3E}">
        <p14:creationId xmlns:p14="http://schemas.microsoft.com/office/powerpoint/2010/main" val="317250453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theme" Target="../theme/theme10.xml"/><Relationship Id="rId6" Type="http://schemas.openxmlformats.org/officeDocument/2006/relationships/image" Target="../media/image14.png"/><Relationship Id="rId1" Type="http://schemas.openxmlformats.org/officeDocument/2006/relationships/slideLayout" Target="../slideLayouts/slideLayout60.xml"/><Relationship Id="rId2" Type="http://schemas.openxmlformats.org/officeDocument/2006/relationships/slideLayout" Target="../slideLayouts/slideLayout61.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74.xml"/><Relationship Id="rId12" Type="http://schemas.openxmlformats.org/officeDocument/2006/relationships/slideLayout" Target="../slideLayouts/slideLayout75.xml"/><Relationship Id="rId13" Type="http://schemas.openxmlformats.org/officeDocument/2006/relationships/theme" Target="../theme/theme11.xml"/><Relationship Id="rId14" Type="http://schemas.openxmlformats.org/officeDocument/2006/relationships/image" Target="../media/image1.png"/><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9" Type="http://schemas.openxmlformats.org/officeDocument/2006/relationships/slideLayout" Target="../slideLayouts/slideLayout72.xml"/><Relationship Id="rId10" Type="http://schemas.openxmlformats.org/officeDocument/2006/relationships/slideLayout" Target="../slideLayouts/slideLayout73.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84.xml"/><Relationship Id="rId20" Type="http://schemas.openxmlformats.org/officeDocument/2006/relationships/theme" Target="../theme/theme12.xml"/><Relationship Id="rId21" Type="http://schemas.openxmlformats.org/officeDocument/2006/relationships/image" Target="../media/image20.png"/><Relationship Id="rId10" Type="http://schemas.openxmlformats.org/officeDocument/2006/relationships/slideLayout" Target="../slideLayouts/slideLayout85.xml"/><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slideLayout" Target="../slideLayouts/slideLayout91.xml"/><Relationship Id="rId17" Type="http://schemas.openxmlformats.org/officeDocument/2006/relationships/slideLayout" Target="../slideLayouts/slideLayout92.xml"/><Relationship Id="rId18" Type="http://schemas.openxmlformats.org/officeDocument/2006/relationships/slideLayout" Target="../slideLayouts/slideLayout93.xml"/><Relationship Id="rId19" Type="http://schemas.openxmlformats.org/officeDocument/2006/relationships/slideLayout" Target="../slideLayouts/slideLayout94.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03.xml"/><Relationship Id="rId20" Type="http://schemas.openxmlformats.org/officeDocument/2006/relationships/slideLayout" Target="../slideLayouts/slideLayout114.xml"/><Relationship Id="rId21" Type="http://schemas.openxmlformats.org/officeDocument/2006/relationships/slideLayout" Target="../slideLayouts/slideLayout115.xml"/><Relationship Id="rId22" Type="http://schemas.openxmlformats.org/officeDocument/2006/relationships/slideLayout" Target="../slideLayouts/slideLayout116.xml"/><Relationship Id="rId23" Type="http://schemas.openxmlformats.org/officeDocument/2006/relationships/theme" Target="../theme/theme1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25.xml"/><Relationship Id="rId20" Type="http://schemas.openxmlformats.org/officeDocument/2006/relationships/slideLayout" Target="../slideLayouts/slideLayout136.xml"/><Relationship Id="rId21" Type="http://schemas.openxmlformats.org/officeDocument/2006/relationships/slideLayout" Target="../slideLayouts/slideLayout137.xml"/><Relationship Id="rId22" Type="http://schemas.openxmlformats.org/officeDocument/2006/relationships/slideLayout" Target="../slideLayouts/slideLayout138.xml"/><Relationship Id="rId23" Type="http://schemas.openxmlformats.org/officeDocument/2006/relationships/slideLayout" Target="../slideLayouts/slideLayout139.xml"/><Relationship Id="rId24" Type="http://schemas.openxmlformats.org/officeDocument/2006/relationships/slideLayout" Target="../slideLayouts/slideLayout140.xml"/><Relationship Id="rId25" Type="http://schemas.openxmlformats.org/officeDocument/2006/relationships/slideLayout" Target="../slideLayouts/slideLayout141.xml"/><Relationship Id="rId26" Type="http://schemas.openxmlformats.org/officeDocument/2006/relationships/slideLayout" Target="../slideLayouts/slideLayout142.xml"/><Relationship Id="rId27" Type="http://schemas.openxmlformats.org/officeDocument/2006/relationships/slideLayout" Target="../slideLayouts/slideLayout143.xml"/><Relationship Id="rId28" Type="http://schemas.openxmlformats.org/officeDocument/2006/relationships/theme" Target="../theme/theme14.xml"/><Relationship Id="rId29" Type="http://schemas.openxmlformats.org/officeDocument/2006/relationships/image" Target="../media/image1.png"/><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slideLayout" Target="../slideLayouts/slideLayout133.xml"/><Relationship Id="rId18" Type="http://schemas.openxmlformats.org/officeDocument/2006/relationships/slideLayout" Target="../slideLayouts/slideLayout134.xml"/><Relationship Id="rId19" Type="http://schemas.openxmlformats.org/officeDocument/2006/relationships/slideLayout" Target="../slideLayouts/slideLayout135.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slideLayout" Target="../slideLayouts/slideLayout163.xml"/><Relationship Id="rId21" Type="http://schemas.openxmlformats.org/officeDocument/2006/relationships/slideLayout" Target="../slideLayouts/slideLayout164.xml"/><Relationship Id="rId22" Type="http://schemas.openxmlformats.org/officeDocument/2006/relationships/slideLayout" Target="../slideLayouts/slideLayout165.xml"/><Relationship Id="rId23" Type="http://schemas.openxmlformats.org/officeDocument/2006/relationships/theme" Target="../theme/theme15.xml"/><Relationship Id="rId24" Type="http://schemas.openxmlformats.org/officeDocument/2006/relationships/image" Target="../media/image19.png"/><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Relationship Id="rId14" Type="http://schemas.openxmlformats.org/officeDocument/2006/relationships/slideLayout" Target="../slideLayouts/slideLayout157.xml"/><Relationship Id="rId15" Type="http://schemas.openxmlformats.org/officeDocument/2006/relationships/slideLayout" Target="../slideLayouts/slideLayout158.xml"/><Relationship Id="rId16" Type="http://schemas.openxmlformats.org/officeDocument/2006/relationships/slideLayout" Target="../slideLayouts/slideLayout159.xml"/><Relationship Id="rId17" Type="http://schemas.openxmlformats.org/officeDocument/2006/relationships/slideLayout" Target="../slideLayouts/slideLayout160.xml"/><Relationship Id="rId18" Type="http://schemas.openxmlformats.org/officeDocument/2006/relationships/slideLayout" Target="../slideLayouts/slideLayout161.xml"/><Relationship Id="rId19" Type="http://schemas.openxmlformats.org/officeDocument/2006/relationships/slideLayout" Target="../slideLayouts/slideLayout162.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theme" Target="../theme/theme16.xml"/><Relationship Id="rId1" Type="http://schemas.openxmlformats.org/officeDocument/2006/relationships/slideLayout" Target="../slideLayouts/slideLayout166.xml"/><Relationship Id="rId2" Type="http://schemas.openxmlformats.org/officeDocument/2006/relationships/slideLayout" Target="../slideLayouts/slideLayout167.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3.xml"/><Relationship Id="rId12" Type="http://schemas.openxmlformats.org/officeDocument/2006/relationships/slideLayout" Target="../slideLayouts/slideLayout184.xml"/><Relationship Id="rId13" Type="http://schemas.openxmlformats.org/officeDocument/2006/relationships/slideLayout" Target="../slideLayouts/slideLayout185.xml"/><Relationship Id="rId14" Type="http://schemas.openxmlformats.org/officeDocument/2006/relationships/slideLayout" Target="../slideLayouts/slideLayout186.xml"/><Relationship Id="rId15" Type="http://schemas.openxmlformats.org/officeDocument/2006/relationships/slideLayout" Target="../slideLayouts/slideLayout187.xml"/><Relationship Id="rId16" Type="http://schemas.openxmlformats.org/officeDocument/2006/relationships/theme" Target="../theme/theme17.xml"/><Relationship Id="rId17" Type="http://schemas.openxmlformats.org/officeDocument/2006/relationships/image" Target="../media/image26.png"/><Relationship Id="rId1" Type="http://schemas.openxmlformats.org/officeDocument/2006/relationships/slideLayout" Target="../slideLayouts/slideLayout173.xml"/><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9" Type="http://schemas.openxmlformats.org/officeDocument/2006/relationships/slideLayout" Target="../slideLayouts/slideLayout181.xml"/><Relationship Id="rId10" Type="http://schemas.openxmlformats.org/officeDocument/2006/relationships/slideLayout" Target="../slideLayouts/slideLayout182.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theme" Target="../theme/theme18.xml"/><Relationship Id="rId1" Type="http://schemas.openxmlformats.org/officeDocument/2006/relationships/slideLayout" Target="../slideLayouts/slideLayout188.xml"/><Relationship Id="rId2" Type="http://schemas.openxmlformats.org/officeDocument/2006/relationships/slideLayout" Target="../slideLayouts/slideLayout189.xml"/><Relationship Id="rId3" Type="http://schemas.openxmlformats.org/officeDocument/2006/relationships/slideLayout" Target="../slideLayouts/slideLayout190.xml"/><Relationship Id="rId4" Type="http://schemas.openxmlformats.org/officeDocument/2006/relationships/slideLayout" Target="../slideLayouts/slideLayout191.xml"/><Relationship Id="rId5" Type="http://schemas.openxmlformats.org/officeDocument/2006/relationships/slideLayout" Target="../slideLayouts/slideLayout192.xml"/><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11.xml"/><Relationship Id="rId20" Type="http://schemas.openxmlformats.org/officeDocument/2006/relationships/theme" Target="../theme/theme19.xml"/><Relationship Id="rId21" Type="http://schemas.openxmlformats.org/officeDocument/2006/relationships/image" Target="../media/image20.png"/><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Relationship Id="rId15" Type="http://schemas.openxmlformats.org/officeDocument/2006/relationships/slideLayout" Target="../slideLayouts/slideLayout217.xml"/><Relationship Id="rId16" Type="http://schemas.openxmlformats.org/officeDocument/2006/relationships/slideLayout" Target="../slideLayouts/slideLayout218.xml"/><Relationship Id="rId17" Type="http://schemas.openxmlformats.org/officeDocument/2006/relationships/slideLayout" Target="../slideLayouts/slideLayout219.xml"/><Relationship Id="rId18" Type="http://schemas.openxmlformats.org/officeDocument/2006/relationships/slideLayout" Target="../slideLayouts/slideLayout220.xml"/><Relationship Id="rId19" Type="http://schemas.openxmlformats.org/officeDocument/2006/relationships/slideLayout" Target="../slideLayouts/slideLayout221.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theme" Target="../theme/theme2.xml"/><Relationship Id="rId6" Type="http://schemas.openxmlformats.org/officeDocument/2006/relationships/image" Target="../media/image1.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3.xml"/><Relationship Id="rId5"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theme" Target="../theme/theme5.xml"/><Relationship Id="rId5"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theme" Target="../theme/theme6.xml"/><Relationship Id="rId6"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theme" Target="../theme/theme7.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theme" Target="../theme/theme8.xml"/><Relationship Id="rId5" Type="http://schemas.openxmlformats.org/officeDocument/2006/relationships/image" Target="../media/image1.png"/><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theme" Target="../theme/theme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3076307"/>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9" r:id="rId4"/>
    <p:sldLayoutId id="2147483860" r:id="rId5"/>
    <p:sldLayoutId id="2147483861" r:id="rId6"/>
    <p:sldLayoutId id="2147483862" r:id="rId7"/>
  </p:sldLayoutIdLst>
  <p:timing>
    <p:tnLst>
      <p:par>
        <p:cTn xmlns:p14="http://schemas.microsoft.com/office/powerpoint/2010/main" id="1" dur="indefinite" restart="never" nodeType="tmRoot"/>
      </p:par>
    </p:tnLst>
  </p:timing>
  <p:hf hdr="0" ftr="0" dt="0"/>
  <p:txStyles>
    <p:titleStyle>
      <a:lvl1pPr algn="ctr" defTabSz="457178"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8" rtl="0" eaLnBrk="1" latinLnBrk="0" hangingPunct="1">
        <a:spcBef>
          <a:spcPct val="20000"/>
        </a:spcBef>
        <a:buFont typeface="Arial"/>
        <a:buChar char="•"/>
        <a:defRPr sz="3200" kern="1200">
          <a:solidFill>
            <a:schemeClr val="tx1"/>
          </a:solidFill>
          <a:latin typeface="+mn-lt"/>
          <a:ea typeface="+mn-ea"/>
          <a:cs typeface="+mn-cs"/>
        </a:defRPr>
      </a:lvl1pPr>
      <a:lvl2pPr marL="742913" indent="-285736"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3" indent="-228588"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8"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8"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8"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8"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7" algn="l" defTabSz="45717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141489352"/>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14" tIns="45707" rIns="91414" bIns="45707" rtlCol="0" anchor="ctr"/>
          <a:lstStyle>
            <a:lvl1pPr algn="ctr">
              <a:defRPr sz="900">
                <a:solidFill>
                  <a:schemeClr val="bg1">
                    <a:lumMod val="50000"/>
                  </a:schemeClr>
                </a:solidFill>
                <a:latin typeface="Arial"/>
                <a:cs typeface="Arial"/>
              </a:defRPr>
            </a:lvl1pPr>
          </a:lstStyle>
          <a:p>
            <a:pPr defTabSz="457072"/>
            <a:fld id="{ADA07C09-8A41-3B46-A636-3955072BBB4F}" type="slidenum">
              <a:rPr lang="en-US" smtClean="0">
                <a:solidFill>
                  <a:prstClr val="white">
                    <a:lumMod val="50000"/>
                  </a:prstClr>
                </a:solidFill>
              </a:rPr>
              <a:pPr defTabSz="457072"/>
              <a:t>‹#›</a:t>
            </a:fld>
            <a:endParaRPr lang="en-US" dirty="0">
              <a:solidFill>
                <a:prstClr val="white">
                  <a:lumMod val="50000"/>
                </a:prstClr>
              </a:solidFill>
            </a:endParaRPr>
          </a:p>
        </p:txBody>
      </p:sp>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554740595"/>
      </p:ext>
    </p:extLst>
  </p:cSld>
  <p:clrMap bg1="lt1" tx1="dk1" bg2="lt2" tx2="dk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44" r:id="rId5"/>
    <p:sldLayoutId id="2147484845" r:id="rId6"/>
    <p:sldLayoutId id="2147484846" r:id="rId7"/>
    <p:sldLayoutId id="2147484847" r:id="rId8"/>
    <p:sldLayoutId id="2147484848" r:id="rId9"/>
    <p:sldLayoutId id="2147484849" r:id="rId10"/>
    <p:sldLayoutId id="2147485142" r:id="rId11"/>
    <p:sldLayoutId id="2147485143" r:id="rId12"/>
  </p:sldLayoutIdLst>
  <p:timing>
    <p:tnLst>
      <p:par>
        <p:cTn xmlns:p14="http://schemas.microsoft.com/office/powerpoint/2010/main" id="1" dur="indefinite" restart="never" nodeType="tmRoot"/>
      </p:par>
    </p:tnLst>
  </p:timing>
  <p:hf hdr="0" ftr="0" dt="0"/>
  <p:txStyles>
    <p:titleStyle>
      <a:lvl1pPr algn="ctr" defTabSz="457072" rtl="0" eaLnBrk="1" latinLnBrk="0" hangingPunct="1">
        <a:spcBef>
          <a:spcPct val="0"/>
        </a:spcBef>
        <a:buNone/>
        <a:defRPr sz="4400" kern="1200">
          <a:solidFill>
            <a:schemeClr val="tx1"/>
          </a:solidFill>
          <a:latin typeface="+mj-lt"/>
          <a:ea typeface="+mj-ea"/>
          <a:cs typeface="+mj-cs"/>
        </a:defRPr>
      </a:lvl1pPr>
    </p:titleStyle>
    <p:bodyStyle>
      <a:lvl1pPr marL="342800" indent="-342800" algn="l" defTabSz="457072" rtl="0" eaLnBrk="1" latinLnBrk="0" hangingPunct="1">
        <a:spcBef>
          <a:spcPct val="20000"/>
        </a:spcBef>
        <a:buFont typeface="Arial"/>
        <a:buChar char="•"/>
        <a:defRPr sz="3200" kern="1200">
          <a:solidFill>
            <a:schemeClr val="tx1"/>
          </a:solidFill>
          <a:latin typeface="+mn-lt"/>
          <a:ea typeface="+mn-ea"/>
          <a:cs typeface="+mn-cs"/>
        </a:defRPr>
      </a:lvl1pPr>
      <a:lvl2pPr marL="742739" indent="-285669" algn="l" defTabSz="457072" rtl="0" eaLnBrk="1" latinLnBrk="0" hangingPunct="1">
        <a:spcBef>
          <a:spcPct val="20000"/>
        </a:spcBef>
        <a:buFont typeface="Arial"/>
        <a:buChar char="–"/>
        <a:defRPr sz="2800" kern="1200">
          <a:solidFill>
            <a:schemeClr val="tx1"/>
          </a:solidFill>
          <a:latin typeface="+mn-lt"/>
          <a:ea typeface="+mn-ea"/>
          <a:cs typeface="+mn-cs"/>
        </a:defRPr>
      </a:lvl2pPr>
      <a:lvl3pPr marL="1142675" indent="-228537" algn="l" defTabSz="457072" rtl="0" eaLnBrk="1" latinLnBrk="0" hangingPunct="1">
        <a:spcBef>
          <a:spcPct val="20000"/>
        </a:spcBef>
        <a:buFont typeface="Arial"/>
        <a:buChar char="•"/>
        <a:defRPr sz="2400" kern="1200">
          <a:solidFill>
            <a:schemeClr val="tx1"/>
          </a:solidFill>
          <a:latin typeface="+mn-lt"/>
          <a:ea typeface="+mn-ea"/>
          <a:cs typeface="+mn-cs"/>
        </a:defRPr>
      </a:lvl3pPr>
      <a:lvl4pPr marL="1599750" indent="-228537" algn="l" defTabSz="457072" rtl="0" eaLnBrk="1" latinLnBrk="0" hangingPunct="1">
        <a:spcBef>
          <a:spcPct val="20000"/>
        </a:spcBef>
        <a:buFont typeface="Arial"/>
        <a:buChar char="–"/>
        <a:defRPr sz="2000" kern="1200">
          <a:solidFill>
            <a:schemeClr val="tx1"/>
          </a:solidFill>
          <a:latin typeface="+mn-lt"/>
          <a:ea typeface="+mn-ea"/>
          <a:cs typeface="+mn-cs"/>
        </a:defRPr>
      </a:lvl4pPr>
      <a:lvl5pPr marL="2056817" indent="-228537" algn="l" defTabSz="457072" rtl="0" eaLnBrk="1" latinLnBrk="0" hangingPunct="1">
        <a:spcBef>
          <a:spcPct val="20000"/>
        </a:spcBef>
        <a:buFont typeface="Arial"/>
        <a:buChar char="»"/>
        <a:defRPr sz="2000" kern="1200">
          <a:solidFill>
            <a:schemeClr val="tx1"/>
          </a:solidFill>
          <a:latin typeface="+mn-lt"/>
          <a:ea typeface="+mn-ea"/>
          <a:cs typeface="+mn-cs"/>
        </a:defRPr>
      </a:lvl5pPr>
      <a:lvl6pPr marL="2513886" indent="-228537" algn="l" defTabSz="457072" rtl="0" eaLnBrk="1" latinLnBrk="0" hangingPunct="1">
        <a:spcBef>
          <a:spcPct val="20000"/>
        </a:spcBef>
        <a:buFont typeface="Arial"/>
        <a:buChar char="•"/>
        <a:defRPr sz="2000" kern="1200">
          <a:solidFill>
            <a:schemeClr val="tx1"/>
          </a:solidFill>
          <a:latin typeface="+mn-lt"/>
          <a:ea typeface="+mn-ea"/>
          <a:cs typeface="+mn-cs"/>
        </a:defRPr>
      </a:lvl6pPr>
      <a:lvl7pPr marL="2970958" indent="-228537" algn="l" defTabSz="457072" rtl="0" eaLnBrk="1" latinLnBrk="0" hangingPunct="1">
        <a:spcBef>
          <a:spcPct val="20000"/>
        </a:spcBef>
        <a:buFont typeface="Arial"/>
        <a:buChar char="•"/>
        <a:defRPr sz="2000" kern="1200">
          <a:solidFill>
            <a:schemeClr val="tx1"/>
          </a:solidFill>
          <a:latin typeface="+mn-lt"/>
          <a:ea typeface="+mn-ea"/>
          <a:cs typeface="+mn-cs"/>
        </a:defRPr>
      </a:lvl7pPr>
      <a:lvl8pPr marL="3428027" indent="-228537" algn="l" defTabSz="457072" rtl="0" eaLnBrk="1" latinLnBrk="0" hangingPunct="1">
        <a:spcBef>
          <a:spcPct val="20000"/>
        </a:spcBef>
        <a:buFont typeface="Arial"/>
        <a:buChar char="•"/>
        <a:defRPr sz="2000" kern="1200">
          <a:solidFill>
            <a:schemeClr val="tx1"/>
          </a:solidFill>
          <a:latin typeface="+mn-lt"/>
          <a:ea typeface="+mn-ea"/>
          <a:cs typeface="+mn-cs"/>
        </a:defRPr>
      </a:lvl8pPr>
      <a:lvl9pPr marL="3885099" indent="-228537" algn="l" defTabSz="45707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72" rtl="0" eaLnBrk="1" latinLnBrk="0" hangingPunct="1">
        <a:defRPr sz="1800" kern="1200">
          <a:solidFill>
            <a:schemeClr val="tx1"/>
          </a:solidFill>
          <a:latin typeface="+mn-lt"/>
          <a:ea typeface="+mn-ea"/>
          <a:cs typeface="+mn-cs"/>
        </a:defRPr>
      </a:lvl1pPr>
      <a:lvl2pPr marL="457072" algn="l" defTabSz="457072" rtl="0" eaLnBrk="1" latinLnBrk="0" hangingPunct="1">
        <a:defRPr sz="1800" kern="1200">
          <a:solidFill>
            <a:schemeClr val="tx1"/>
          </a:solidFill>
          <a:latin typeface="+mn-lt"/>
          <a:ea typeface="+mn-ea"/>
          <a:cs typeface="+mn-cs"/>
        </a:defRPr>
      </a:lvl2pPr>
      <a:lvl3pPr marL="914141" algn="l" defTabSz="457072" rtl="0" eaLnBrk="1" latinLnBrk="0" hangingPunct="1">
        <a:defRPr sz="1800" kern="1200">
          <a:solidFill>
            <a:schemeClr val="tx1"/>
          </a:solidFill>
          <a:latin typeface="+mn-lt"/>
          <a:ea typeface="+mn-ea"/>
          <a:cs typeface="+mn-cs"/>
        </a:defRPr>
      </a:lvl3pPr>
      <a:lvl4pPr marL="1371213" algn="l" defTabSz="457072" rtl="0" eaLnBrk="1" latinLnBrk="0" hangingPunct="1">
        <a:defRPr sz="1800" kern="1200">
          <a:solidFill>
            <a:schemeClr val="tx1"/>
          </a:solidFill>
          <a:latin typeface="+mn-lt"/>
          <a:ea typeface="+mn-ea"/>
          <a:cs typeface="+mn-cs"/>
        </a:defRPr>
      </a:lvl4pPr>
      <a:lvl5pPr marL="1828282" algn="l" defTabSz="457072" rtl="0" eaLnBrk="1" latinLnBrk="0" hangingPunct="1">
        <a:defRPr sz="1800" kern="1200">
          <a:solidFill>
            <a:schemeClr val="tx1"/>
          </a:solidFill>
          <a:latin typeface="+mn-lt"/>
          <a:ea typeface="+mn-ea"/>
          <a:cs typeface="+mn-cs"/>
        </a:defRPr>
      </a:lvl5pPr>
      <a:lvl6pPr marL="2285351" algn="l" defTabSz="457072" rtl="0" eaLnBrk="1" latinLnBrk="0" hangingPunct="1">
        <a:defRPr sz="1800" kern="1200">
          <a:solidFill>
            <a:schemeClr val="tx1"/>
          </a:solidFill>
          <a:latin typeface="+mn-lt"/>
          <a:ea typeface="+mn-ea"/>
          <a:cs typeface="+mn-cs"/>
        </a:defRPr>
      </a:lvl6pPr>
      <a:lvl7pPr marL="2742423" algn="l" defTabSz="457072" rtl="0" eaLnBrk="1" latinLnBrk="0" hangingPunct="1">
        <a:defRPr sz="1800" kern="1200">
          <a:solidFill>
            <a:schemeClr val="tx1"/>
          </a:solidFill>
          <a:latin typeface="+mn-lt"/>
          <a:ea typeface="+mn-ea"/>
          <a:cs typeface="+mn-cs"/>
        </a:defRPr>
      </a:lvl7pPr>
      <a:lvl8pPr marL="3199492" algn="l" defTabSz="457072" rtl="0" eaLnBrk="1" latinLnBrk="0" hangingPunct="1">
        <a:defRPr sz="1800" kern="1200">
          <a:solidFill>
            <a:schemeClr val="tx1"/>
          </a:solidFill>
          <a:latin typeface="+mn-lt"/>
          <a:ea typeface="+mn-ea"/>
          <a:cs typeface="+mn-cs"/>
        </a:defRPr>
      </a:lvl8pPr>
      <a:lvl9pPr marL="3656564" algn="l" defTabSz="45707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2"/>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endParaRPr lang="en-US" dirty="0">
              <a:solidFill>
                <a:srgbClr val="FFFFFF"/>
              </a:solidFill>
              <a:latin typeface="Arial"/>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15" y="5018451"/>
            <a:ext cx="2274887" cy="92333"/>
          </a:xfrm>
          <a:prstGeom prst="rect">
            <a:avLst/>
          </a:prstGeom>
          <a:noFill/>
        </p:spPr>
        <p:txBody>
          <a:bodyPr wrap="square" lIns="0" tIns="0" rIns="0" bIns="0" rtlCol="0">
            <a:spAutoFit/>
          </a:bodyPr>
          <a:lstStyle/>
          <a:p>
            <a:r>
              <a:rPr lang="en-US" sz="600" dirty="0" smtClean="0">
                <a:solidFill>
                  <a:srgbClr val="FFFFFF">
                    <a:lumMod val="50000"/>
                  </a:srgbClr>
                </a:solidFill>
                <a:latin typeface="Arial"/>
                <a:cs typeface="Arial"/>
              </a:rPr>
              <a:t>© 2015 Pivotal Software, Inc.  All rights reserved.</a:t>
            </a:r>
            <a:endParaRPr lang="en-US" sz="60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21">
            <a:extLst>
              <a:ext uri="{28A0092B-C50C-407E-A947-70E740481C1C}">
                <a14:useLocalDpi xmlns:a14="http://schemas.microsoft.com/office/drawing/2010/main" val="0"/>
              </a:ext>
            </a:extLst>
          </a:blip>
          <a:srcRect l="20051" t="21652" r="18528" b="26494"/>
          <a:stretch/>
        </p:blipFill>
        <p:spPr>
          <a:xfrm>
            <a:off x="7926755" y="4642512"/>
            <a:ext cx="997234" cy="329674"/>
          </a:xfrm>
          <a:prstGeom prst="rect">
            <a:avLst/>
          </a:prstGeom>
        </p:spPr>
      </p:pic>
    </p:spTree>
    <p:extLst>
      <p:ext uri="{BB962C8B-B14F-4D97-AF65-F5344CB8AC3E}">
        <p14:creationId xmlns:p14="http://schemas.microsoft.com/office/powerpoint/2010/main" val="3969087179"/>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64" r:id="rId14"/>
    <p:sldLayoutId id="2147484865" r:id="rId15"/>
    <p:sldLayoutId id="2147484867" r:id="rId16"/>
    <p:sldLayoutId id="2147484868" r:id="rId17"/>
    <p:sldLayoutId id="2147484869" r:id="rId18"/>
    <p:sldLayoutId id="21474848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54"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588" indent="-228588" algn="l" defTabSz="914354"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13" indent="-285736" algn="l" defTabSz="914354"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943" indent="-228588" algn="l" defTabSz="914354"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120" indent="-228588" algn="l" defTabSz="914354"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298" indent="-228588" algn="l" defTabSz="914354"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474" indent="-228588"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8"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8" indent="-228588"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8"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8"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00050" y="1038225"/>
            <a:ext cx="8344762" cy="68"/>
          </a:xfrm>
          <a:prstGeom prst="rect">
            <a:avLst/>
          </a:pr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 name="Shape 3"/>
          <p:cNvSpPr>
            <a:spLocks noGrp="1"/>
          </p:cNvSpPr>
          <p:nvPr>
            <p:ph type="title"/>
          </p:nvPr>
        </p:nvSpPr>
        <p:spPr>
          <a:xfrm>
            <a:off x="400050" y="176212"/>
            <a:ext cx="8339138" cy="73818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p>
            <a:pPr lvl="0">
              <a:defRPr sz="1800"/>
            </a:pPr>
            <a:r>
              <a:rPr sz="2200"/>
              <a:t>Title Text</a:t>
            </a:r>
          </a:p>
        </p:txBody>
      </p:sp>
      <p:sp>
        <p:nvSpPr>
          <p:cNvPr id="4" name="Shape 4"/>
          <p:cNvSpPr>
            <a:spLocks noGrp="1"/>
          </p:cNvSpPr>
          <p:nvPr>
            <p:ph type="body" idx="1"/>
          </p:nvPr>
        </p:nvSpPr>
        <p:spPr>
          <a:xfrm>
            <a:off x="400050" y="1171575"/>
            <a:ext cx="8339138" cy="351472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defRPr sz="1800">
                <a:solidFill>
                  <a:srgbClr val="000000"/>
                </a:solidFill>
              </a:defRPr>
            </a:pPr>
            <a:r>
              <a:rPr sz="1900">
                <a:solidFill>
                  <a:srgbClr val="747474"/>
                </a:solidFill>
              </a:rPr>
              <a:t>Body Level One</a:t>
            </a:r>
          </a:p>
          <a:p>
            <a:pPr lvl="1">
              <a:defRPr sz="1800">
                <a:solidFill>
                  <a:srgbClr val="000000"/>
                </a:solidFill>
              </a:defRPr>
            </a:pPr>
            <a:r>
              <a:rPr sz="1900">
                <a:solidFill>
                  <a:srgbClr val="747474"/>
                </a:solidFill>
              </a:rPr>
              <a:t>Body Level Two</a:t>
            </a:r>
          </a:p>
          <a:p>
            <a:pPr lvl="2">
              <a:defRPr sz="1800">
                <a:solidFill>
                  <a:srgbClr val="000000"/>
                </a:solidFill>
              </a:defRPr>
            </a:pPr>
            <a:r>
              <a:rPr sz="1900">
                <a:solidFill>
                  <a:srgbClr val="747474"/>
                </a:solidFill>
              </a:rPr>
              <a:t>Body Level Three</a:t>
            </a:r>
          </a:p>
          <a:p>
            <a:pPr lvl="3">
              <a:defRPr sz="1800">
                <a:solidFill>
                  <a:srgbClr val="000000"/>
                </a:solidFill>
              </a:defRPr>
            </a:pPr>
            <a:r>
              <a:rPr sz="1900">
                <a:solidFill>
                  <a:srgbClr val="747474"/>
                </a:solidFill>
              </a:rPr>
              <a:t>Body Level Four</a:t>
            </a:r>
          </a:p>
          <a:p>
            <a:pPr lvl="4">
              <a:defRPr sz="1800">
                <a:solidFill>
                  <a:srgbClr val="000000"/>
                </a:solidFill>
              </a:defRPr>
            </a:pPr>
            <a:r>
              <a:rPr sz="1900">
                <a:solidFill>
                  <a:srgbClr val="747474"/>
                </a:solidFill>
              </a:rPr>
              <a:t>Body Level Five</a:t>
            </a:r>
          </a:p>
        </p:txBody>
      </p:sp>
    </p:spTree>
    <p:extLst>
      <p:ext uri="{BB962C8B-B14F-4D97-AF65-F5344CB8AC3E}">
        <p14:creationId xmlns:p14="http://schemas.microsoft.com/office/powerpoint/2010/main" val="2266482786"/>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Lst>
  <p:transition xmlns:p14="http://schemas.microsoft.com/office/powerpoint/2010/main" spd="med"/>
  <p:txStyles>
    <p:titleStyle>
      <a:lvl1pPr defTabSz="309539">
        <a:defRPr sz="2200">
          <a:latin typeface="Helvetica Neue Light"/>
          <a:ea typeface="Helvetica Neue Light"/>
          <a:cs typeface="Helvetica Neue Light"/>
          <a:sym typeface="Helvetica Neue Light"/>
        </a:defRPr>
      </a:lvl1pPr>
      <a:lvl2pPr indent="85719" defTabSz="309539">
        <a:defRPr sz="2200">
          <a:latin typeface="Helvetica Neue Light"/>
          <a:ea typeface="Helvetica Neue Light"/>
          <a:cs typeface="Helvetica Neue Light"/>
          <a:sym typeface="Helvetica Neue Light"/>
        </a:defRPr>
      </a:lvl2pPr>
      <a:lvl3pPr indent="171438" defTabSz="309539">
        <a:defRPr sz="2200">
          <a:latin typeface="Helvetica Neue Light"/>
          <a:ea typeface="Helvetica Neue Light"/>
          <a:cs typeface="Helvetica Neue Light"/>
          <a:sym typeface="Helvetica Neue Light"/>
        </a:defRPr>
      </a:lvl3pPr>
      <a:lvl4pPr indent="257157" defTabSz="309539">
        <a:defRPr sz="2200">
          <a:latin typeface="Helvetica Neue Light"/>
          <a:ea typeface="Helvetica Neue Light"/>
          <a:cs typeface="Helvetica Neue Light"/>
          <a:sym typeface="Helvetica Neue Light"/>
        </a:defRPr>
      </a:lvl4pPr>
      <a:lvl5pPr indent="342873" defTabSz="309539">
        <a:defRPr sz="2200">
          <a:latin typeface="Helvetica Neue Light"/>
          <a:ea typeface="Helvetica Neue Light"/>
          <a:cs typeface="Helvetica Neue Light"/>
          <a:sym typeface="Helvetica Neue Light"/>
        </a:defRPr>
      </a:lvl5pPr>
      <a:lvl6pPr indent="428592" defTabSz="309539">
        <a:defRPr sz="2200">
          <a:latin typeface="Helvetica Neue Light"/>
          <a:ea typeface="Helvetica Neue Light"/>
          <a:cs typeface="Helvetica Neue Light"/>
          <a:sym typeface="Helvetica Neue Light"/>
        </a:defRPr>
      </a:lvl6pPr>
      <a:lvl7pPr indent="514311" defTabSz="309539">
        <a:defRPr sz="2200">
          <a:latin typeface="Helvetica Neue Light"/>
          <a:ea typeface="Helvetica Neue Light"/>
          <a:cs typeface="Helvetica Neue Light"/>
          <a:sym typeface="Helvetica Neue Light"/>
        </a:defRPr>
      </a:lvl7pPr>
      <a:lvl8pPr indent="600030" defTabSz="309539">
        <a:defRPr sz="2200">
          <a:latin typeface="Helvetica Neue Light"/>
          <a:ea typeface="Helvetica Neue Light"/>
          <a:cs typeface="Helvetica Neue Light"/>
          <a:sym typeface="Helvetica Neue Light"/>
        </a:defRPr>
      </a:lvl8pPr>
      <a:lvl9pPr indent="685749" defTabSz="309539">
        <a:defRPr sz="2200">
          <a:latin typeface="Helvetica Neue Light"/>
          <a:ea typeface="Helvetica Neue Light"/>
          <a:cs typeface="Helvetica Neue Light"/>
          <a:sym typeface="Helvetica Neue Light"/>
        </a:defRPr>
      </a:lvl9pPr>
    </p:titleStyle>
    <p:bodyStyle>
      <a:lvl1pPr marL="238107"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1pPr>
      <a:lvl2pPr marL="476214"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2pPr>
      <a:lvl3pPr marL="714321"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3pPr>
      <a:lvl4pPr marL="952428"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4pPr>
      <a:lvl5pPr marL="1190535"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5pPr>
      <a:lvl6pPr marL="1428642"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6pPr>
      <a:lvl7pPr marL="1666749"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7pPr>
      <a:lvl8pPr marL="1904856"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8pPr>
      <a:lvl9pPr marL="2142963"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9pPr>
    </p:bodyStyle>
    <p:otherStyle>
      <a:lvl1pPr algn="r" defTabSz="309539">
        <a:defRPr>
          <a:solidFill>
            <a:schemeClr val="tx1"/>
          </a:solidFill>
          <a:latin typeface="+mn-lt"/>
          <a:ea typeface="+mn-ea"/>
          <a:cs typeface="+mn-cs"/>
          <a:sym typeface="Helvetica Neue"/>
        </a:defRPr>
      </a:lvl1pPr>
      <a:lvl2pPr indent="85719" algn="r" defTabSz="309539">
        <a:defRPr>
          <a:solidFill>
            <a:schemeClr val="tx1"/>
          </a:solidFill>
          <a:latin typeface="+mn-lt"/>
          <a:ea typeface="+mn-ea"/>
          <a:cs typeface="+mn-cs"/>
          <a:sym typeface="Helvetica Neue"/>
        </a:defRPr>
      </a:lvl2pPr>
      <a:lvl3pPr indent="171438" algn="r" defTabSz="309539">
        <a:defRPr>
          <a:solidFill>
            <a:schemeClr val="tx1"/>
          </a:solidFill>
          <a:latin typeface="+mn-lt"/>
          <a:ea typeface="+mn-ea"/>
          <a:cs typeface="+mn-cs"/>
          <a:sym typeface="Helvetica Neue"/>
        </a:defRPr>
      </a:lvl3pPr>
      <a:lvl4pPr indent="257157" algn="r" defTabSz="309539">
        <a:defRPr>
          <a:solidFill>
            <a:schemeClr val="tx1"/>
          </a:solidFill>
          <a:latin typeface="+mn-lt"/>
          <a:ea typeface="+mn-ea"/>
          <a:cs typeface="+mn-cs"/>
          <a:sym typeface="Helvetica Neue"/>
        </a:defRPr>
      </a:lvl4pPr>
      <a:lvl5pPr indent="342873" algn="r" defTabSz="309539">
        <a:defRPr>
          <a:solidFill>
            <a:schemeClr val="tx1"/>
          </a:solidFill>
          <a:latin typeface="+mn-lt"/>
          <a:ea typeface="+mn-ea"/>
          <a:cs typeface="+mn-cs"/>
          <a:sym typeface="Helvetica Neue"/>
        </a:defRPr>
      </a:lvl5pPr>
      <a:lvl6pPr indent="428592" algn="r" defTabSz="309539">
        <a:defRPr>
          <a:solidFill>
            <a:schemeClr val="tx1"/>
          </a:solidFill>
          <a:latin typeface="+mn-lt"/>
          <a:ea typeface="+mn-ea"/>
          <a:cs typeface="+mn-cs"/>
          <a:sym typeface="Helvetica Neue"/>
        </a:defRPr>
      </a:lvl6pPr>
      <a:lvl7pPr indent="514311" algn="r" defTabSz="309539">
        <a:defRPr>
          <a:solidFill>
            <a:schemeClr val="tx1"/>
          </a:solidFill>
          <a:latin typeface="+mn-lt"/>
          <a:ea typeface="+mn-ea"/>
          <a:cs typeface="+mn-cs"/>
          <a:sym typeface="Helvetica Neue"/>
        </a:defRPr>
      </a:lvl7pPr>
      <a:lvl8pPr indent="600030" algn="r" defTabSz="309539">
        <a:defRPr>
          <a:solidFill>
            <a:schemeClr val="tx1"/>
          </a:solidFill>
          <a:latin typeface="+mn-lt"/>
          <a:ea typeface="+mn-ea"/>
          <a:cs typeface="+mn-cs"/>
          <a:sym typeface="Helvetica Neue"/>
        </a:defRPr>
      </a:lvl8pPr>
      <a:lvl9pPr indent="685749" algn="r" defTabSz="309539">
        <a:defRPr>
          <a:solidFill>
            <a:schemeClr val="tx1"/>
          </a:solidFill>
          <a:latin typeface="+mn-lt"/>
          <a:ea typeface="+mn-ea"/>
          <a:cs typeface="+mn-cs"/>
          <a:sym typeface="Helvetica Neue"/>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36" tIns="45718" rIns="91436" bIns="45718" rtlCol="0" anchor="ctr"/>
          <a:lstStyle>
            <a:lvl1pPr algn="ctr">
              <a:defRPr sz="900">
                <a:solidFill>
                  <a:schemeClr val="bg1">
                    <a:lumMod val="50000"/>
                  </a:schemeClr>
                </a:solidFill>
                <a:latin typeface="Arial"/>
                <a:cs typeface="Arial"/>
              </a:defRPr>
            </a:lvl1pPr>
          </a:lstStyle>
          <a:p>
            <a:fld id="{ADA07C09-8A41-3B46-A636-3955072BBB4F}" type="slidenum">
              <a:rPr lang="en-US" kern="0" smtClean="0">
                <a:solidFill>
                  <a:srgbClr val="FFFFFF">
                    <a:lumMod val="50000"/>
                  </a:srgbClr>
                </a:solidFill>
                <a:ea typeface="Arial"/>
                <a:sym typeface="Arial"/>
                <a:rtl val="0"/>
              </a:rPr>
              <a:pPr/>
              <a:t>‹#›</a:t>
            </a:fld>
            <a:endParaRPr lang="en-US" kern="0" dirty="0">
              <a:solidFill>
                <a:srgbClr val="FFFFFF">
                  <a:lumMod val="50000"/>
                </a:srgbClr>
              </a:solidFill>
              <a:ea typeface="Arial"/>
              <a:sym typeface="Arial"/>
              <a:rtl val="0"/>
            </a:endParaRPr>
          </a:p>
        </p:txBody>
      </p:sp>
      <p:sp>
        <p:nvSpPr>
          <p:cNvPr id="11" name="Rectangle 10"/>
          <p:cNvSpPr/>
          <p:nvPr userDrawn="1"/>
        </p:nvSpPr>
        <p:spPr>
          <a:xfrm>
            <a:off x="0" y="2"/>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sz="1400" kern="0">
              <a:solidFill>
                <a:srgbClr val="FFFFFF"/>
              </a:solidFill>
              <a:latin typeface="Arial"/>
              <a:sym typeface="Arial"/>
              <a:rtl val="0"/>
            </a:endParaRPr>
          </a:p>
        </p:txBody>
      </p:sp>
      <p:pic>
        <p:nvPicPr>
          <p:cNvPr id="12" name="Picture 11" descr="pivotal_teal.png"/>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4017748348"/>
      </p:ext>
    </p:extLst>
  </p:cSld>
  <p:clrMap bg1="lt1" tx1="dk1" bg2="dk2" tx2="lt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 id="2147484908" r:id="rId14"/>
    <p:sldLayoutId id="2147484909" r:id="rId15"/>
    <p:sldLayoutId id="2147484910" r:id="rId16"/>
    <p:sldLayoutId id="2147484911" r:id="rId17"/>
    <p:sldLayoutId id="2147484912" r:id="rId18"/>
    <p:sldLayoutId id="2147484913" r:id="rId19"/>
    <p:sldLayoutId id="2147484914" r:id="rId20"/>
    <p:sldLayoutId id="2147484915" r:id="rId21"/>
    <p:sldLayoutId id="2147484916" r:id="rId22"/>
    <p:sldLayoutId id="2147484917" r:id="rId23"/>
    <p:sldLayoutId id="2147484918" r:id="rId24"/>
    <p:sldLayoutId id="2147484919" r:id="rId25"/>
    <p:sldLayoutId id="2147484920" r:id="rId26"/>
    <p:sldLayoutId id="2147484921" r:id="rId2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p:nvPr/>
        </p:nvSpPr>
        <p:spPr>
          <a:xfrm>
            <a:off x="0" y="4629166"/>
            <a:ext cx="9144000" cy="385762"/>
          </a:xfrm>
          <a:prstGeom prst="rect">
            <a:avLst/>
          </a:prstGeom>
          <a:solidFill>
            <a:srgbClr val="00786E"/>
          </a:solidFill>
          <a:ln>
            <a:noFill/>
          </a:ln>
        </p:spPr>
        <p:txBody>
          <a:bodyPr lIns="91419" tIns="45697" rIns="91419" bIns="45697" anchor="ctr" anchorCtr="0">
            <a:noAutofit/>
          </a:bodyPr>
          <a:lstStyle/>
          <a:p>
            <a:pPr defTabSz="914331"/>
            <a:endParaRPr kern="0">
              <a:solidFill>
                <a:srgbClr val="FFFFFF"/>
              </a:solidFill>
              <a:latin typeface="Arial"/>
              <a:ea typeface="Arial"/>
              <a:cs typeface="Arial"/>
              <a:sym typeface="Arial"/>
              <a:rtl val="0"/>
            </a:endParaRPr>
          </a:p>
        </p:txBody>
      </p:sp>
      <p:sp>
        <p:nvSpPr>
          <p:cNvPr id="10" name="Shape 10"/>
          <p:cNvSpPr txBox="1"/>
          <p:nvPr/>
        </p:nvSpPr>
        <p:spPr>
          <a:xfrm flipH="1">
            <a:off x="8553453" y="5021514"/>
            <a:ext cx="533399" cy="123111"/>
          </a:xfrm>
          <a:prstGeom prst="rect">
            <a:avLst/>
          </a:prstGeom>
          <a:noFill/>
          <a:ln>
            <a:noFill/>
          </a:ln>
        </p:spPr>
        <p:txBody>
          <a:bodyPr lIns="0" tIns="0" rIns="0" bIns="0" anchor="t" anchorCtr="0">
            <a:noAutofit/>
          </a:bodyPr>
          <a:lstStyle/>
          <a:p>
            <a:pPr algn="r" defTabSz="914331">
              <a:buSzPct val="25000"/>
            </a:pPr>
            <a:fld id="{00000000-1234-1234-1234-123412341234}" type="slidenum">
              <a:rPr lang="en-US" sz="800" kern="0">
                <a:solidFill>
                  <a:srgbClr val="7F7F7F"/>
                </a:solidFill>
                <a:latin typeface="Arial"/>
                <a:ea typeface="Arial"/>
                <a:cs typeface="Arial"/>
                <a:sym typeface="Arial"/>
                <a:rtl val="0"/>
              </a:rPr>
              <a:pPr algn="r" defTabSz="914331">
                <a:buSzPct val="25000"/>
              </a:pPr>
              <a:t>‹#›</a:t>
            </a:fld>
            <a:endParaRPr lang="en-US" sz="800" kern="0">
              <a:solidFill>
                <a:srgbClr val="7F7F7F"/>
              </a:solidFill>
              <a:latin typeface="Arial"/>
              <a:ea typeface="Arial"/>
              <a:cs typeface="Arial"/>
              <a:sym typeface="Arial"/>
              <a:rtl val="0"/>
            </a:endParaRPr>
          </a:p>
        </p:txBody>
      </p:sp>
      <p:pic>
        <p:nvPicPr>
          <p:cNvPr id="11" name="Shape 11"/>
          <p:cNvPicPr preferRelativeResize="0"/>
          <p:nvPr/>
        </p:nvPicPr>
        <p:blipFill rotWithShape="1">
          <a:blip r:embed="rId24">
            <a:alphaModFix/>
          </a:blip>
          <a:srcRect/>
          <a:stretch/>
        </p:blipFill>
        <p:spPr>
          <a:xfrm>
            <a:off x="7941732" y="4713982"/>
            <a:ext cx="957261" cy="219454"/>
          </a:xfrm>
          <a:prstGeom prst="rect">
            <a:avLst/>
          </a:prstGeom>
          <a:noFill/>
          <a:ln>
            <a:noFill/>
          </a:ln>
        </p:spPr>
      </p:pic>
      <p:sp>
        <p:nvSpPr>
          <p:cNvPr id="12" name="Shape 12"/>
          <p:cNvSpPr txBox="1"/>
          <p:nvPr/>
        </p:nvSpPr>
        <p:spPr>
          <a:xfrm>
            <a:off x="365136" y="5025773"/>
            <a:ext cx="2274886" cy="100026"/>
          </a:xfrm>
          <a:prstGeom prst="rect">
            <a:avLst/>
          </a:prstGeom>
          <a:noFill/>
          <a:ln>
            <a:noFill/>
          </a:ln>
        </p:spPr>
        <p:txBody>
          <a:bodyPr lIns="0" tIns="0" rIns="0" bIns="0" anchor="t" anchorCtr="0">
            <a:noAutofit/>
          </a:bodyPr>
          <a:lstStyle/>
          <a:p>
            <a:pPr defTabSz="914331">
              <a:buSzPct val="25000"/>
            </a:pPr>
            <a:r>
              <a:rPr lang="en-US" sz="600" kern="0">
                <a:solidFill>
                  <a:srgbClr val="7F7F7F"/>
                </a:solidFill>
                <a:latin typeface="Arial"/>
                <a:ea typeface="Arial"/>
                <a:cs typeface="Arial"/>
                <a:sym typeface="Arial"/>
                <a:rtl val="0"/>
              </a:rPr>
              <a:t>Pivotal Confidential–Internal Use Only</a:t>
            </a:r>
          </a:p>
        </p:txBody>
      </p:sp>
    </p:spTree>
    <p:extLst>
      <p:ext uri="{BB962C8B-B14F-4D97-AF65-F5344CB8AC3E}">
        <p14:creationId xmlns:p14="http://schemas.microsoft.com/office/powerpoint/2010/main" val="3436079981"/>
      </p:ext>
    </p:extLst>
  </p:cSld>
  <p:clrMap bg1="lt1" tx1="dk1" bg2="dk2" tx2="lt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pPr defTabSz="457200"/>
            <a:fld id="{602A933A-CCB3-5F4E-BECE-55F24E394E11}" type="slidenum">
              <a:rPr lang="en-US" smtClean="0">
                <a:solidFill>
                  <a:prstClr val="black">
                    <a:tint val="75000"/>
                  </a:prstClr>
                </a:solidFill>
                <a:latin typeface="Arial"/>
              </a:rPr>
              <a:pPr defTabSz="457200"/>
              <a:t>‹#›</a:t>
            </a:fld>
            <a:endParaRPr lang="en-US">
              <a:solidFill>
                <a:prstClr val="black">
                  <a:tint val="75000"/>
                </a:prstClr>
              </a:solidFill>
              <a:latin typeface="Arial"/>
            </a:endParaRPr>
          </a:p>
        </p:txBody>
      </p:sp>
    </p:spTree>
    <p:extLst>
      <p:ext uri="{BB962C8B-B14F-4D97-AF65-F5344CB8AC3E}">
        <p14:creationId xmlns:p14="http://schemas.microsoft.com/office/powerpoint/2010/main" val="3196691075"/>
      </p:ext>
    </p:extLst>
  </p:cSld>
  <p:clrMap bg1="lt1" tx1="dk1" bg2="lt2" tx2="dk2" accent1="accent1" accent2="accent2" accent3="accent3" accent4="accent4" accent5="accent5" accent6="accent6" hlink="hlink" folHlink="folHlink"/>
  <p:sldLayoutIdLst>
    <p:sldLayoutId id="2147485053" r:id="rId1"/>
    <p:sldLayoutId id="2147485054" r:id="rId2"/>
    <p:sldLayoutId id="2147485055" r:id="rId3"/>
    <p:sldLayoutId id="2147485056" r:id="rId4"/>
    <p:sldLayoutId id="2147485057" r:id="rId5"/>
    <p:sldLayoutId id="2147485058" r:id="rId6"/>
    <p:sldLayoutId id="2147485059" r:id="rId7"/>
  </p:sldLayoutIdLst>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7" name="Shape 7"/>
          <p:cNvSpPr txBox="1"/>
          <p:nvPr/>
        </p:nvSpPr>
        <p:spPr>
          <a:xfrm flipH="1">
            <a:off x="8553452" y="5021263"/>
            <a:ext cx="533399" cy="123824"/>
          </a:xfrm>
          <a:prstGeom prst="rect">
            <a:avLst/>
          </a:prstGeom>
          <a:noFill/>
          <a:ln>
            <a:noFill/>
          </a:ln>
        </p:spPr>
        <p:txBody>
          <a:bodyPr lIns="0" tIns="0" rIns="0" bIns="0" anchor="t" anchorCtr="0">
            <a:noAutofit/>
          </a:bodyPr>
          <a:lstStyle/>
          <a:p>
            <a:pPr algn="r" defTabSz="914324">
              <a:buSzPct val="25000"/>
            </a:pPr>
            <a:fld id="{00000000-1234-1234-1234-123412341234}" type="slidenum">
              <a:rPr lang="en-US" sz="800" kern="0">
                <a:solidFill>
                  <a:srgbClr val="7F7F7F"/>
                </a:solidFill>
                <a:latin typeface="Arial"/>
                <a:ea typeface="Arial"/>
                <a:cs typeface="Arial"/>
                <a:sym typeface="Arial"/>
                <a:rtl val="0"/>
              </a:rPr>
              <a:pPr algn="r" defTabSz="914324">
                <a:buSzPct val="25000"/>
              </a:pPr>
              <a:t>‹#›</a:t>
            </a:fld>
            <a:endParaRPr lang="en-US" sz="800" kern="0">
              <a:solidFill>
                <a:srgbClr val="7F7F7F"/>
              </a:solidFill>
              <a:latin typeface="Arial"/>
              <a:ea typeface="Arial"/>
              <a:cs typeface="Arial"/>
              <a:sym typeface="Arial"/>
              <a:rtl val="0"/>
            </a:endParaRPr>
          </a:p>
        </p:txBody>
      </p:sp>
      <p:sp>
        <p:nvSpPr>
          <p:cNvPr id="8" name="Shape 8"/>
          <p:cNvSpPr txBox="1"/>
          <p:nvPr/>
        </p:nvSpPr>
        <p:spPr>
          <a:xfrm>
            <a:off x="366712" y="5018087"/>
            <a:ext cx="2274886" cy="100011"/>
          </a:xfrm>
          <a:prstGeom prst="rect">
            <a:avLst/>
          </a:prstGeom>
          <a:noFill/>
          <a:ln>
            <a:noFill/>
          </a:ln>
        </p:spPr>
        <p:txBody>
          <a:bodyPr lIns="0" tIns="0" rIns="0" bIns="0" anchor="t" anchorCtr="0">
            <a:noAutofit/>
          </a:bodyPr>
          <a:lstStyle/>
          <a:p>
            <a:pPr defTabSz="914324">
              <a:buSzPct val="25000"/>
            </a:pPr>
            <a:r>
              <a:rPr lang="en-US" sz="700" kern="0">
                <a:solidFill>
                  <a:srgbClr val="7F7F7F"/>
                </a:solidFill>
                <a:latin typeface="Arial"/>
                <a:ea typeface="Arial"/>
                <a:cs typeface="Arial"/>
                <a:sym typeface="Arial"/>
                <a:rtl val="0"/>
              </a:rPr>
              <a:t>© 2015 Pivotal Software, Inc.  All rights reserved.</a:t>
            </a:r>
          </a:p>
        </p:txBody>
      </p:sp>
      <p:sp>
        <p:nvSpPr>
          <p:cNvPr id="9" name="Shape 9"/>
          <p:cNvSpPr/>
          <p:nvPr/>
        </p:nvSpPr>
        <p:spPr>
          <a:xfrm>
            <a:off x="0" y="4629150"/>
            <a:ext cx="9144000" cy="385762"/>
          </a:xfrm>
          <a:prstGeom prst="rect">
            <a:avLst/>
          </a:prstGeom>
          <a:solidFill>
            <a:srgbClr val="00786E"/>
          </a:solidFill>
          <a:ln>
            <a:noFill/>
          </a:ln>
        </p:spPr>
        <p:txBody>
          <a:bodyPr lIns="91417" tIns="45696" rIns="91417" bIns="45696" anchor="ctr" anchorCtr="0">
            <a:noAutofit/>
          </a:bodyPr>
          <a:lstStyle/>
          <a:p>
            <a:pPr defTabSz="914324"/>
            <a:endParaRPr kern="0">
              <a:solidFill>
                <a:srgbClr val="FFFFFF"/>
              </a:solidFill>
              <a:latin typeface="Arial"/>
              <a:ea typeface="Arial"/>
              <a:cs typeface="Arial"/>
              <a:sym typeface="Arial"/>
              <a:rtl val="0"/>
            </a:endParaRPr>
          </a:p>
        </p:txBody>
      </p:sp>
      <p:pic>
        <p:nvPicPr>
          <p:cNvPr id="10" name="Shape 10"/>
          <p:cNvPicPr preferRelativeResize="0"/>
          <p:nvPr/>
        </p:nvPicPr>
        <p:blipFill rotWithShape="1">
          <a:blip r:embed="rId17">
            <a:alphaModFix/>
          </a:blip>
          <a:srcRect l="18173" t="28059" r="18173" b="28059"/>
          <a:stretch/>
        </p:blipFill>
        <p:spPr>
          <a:xfrm>
            <a:off x="7867650" y="4681537"/>
            <a:ext cx="1050924" cy="284162"/>
          </a:xfrm>
          <a:prstGeom prst="rect">
            <a:avLst/>
          </a:prstGeom>
          <a:noFill/>
          <a:ln>
            <a:noFill/>
          </a:ln>
        </p:spPr>
      </p:pic>
    </p:spTree>
    <p:extLst>
      <p:ext uri="{BB962C8B-B14F-4D97-AF65-F5344CB8AC3E}">
        <p14:creationId xmlns:p14="http://schemas.microsoft.com/office/powerpoint/2010/main" val="298971820"/>
      </p:ext>
    </p:extLst>
  </p:cSld>
  <p:clrMap bg1="lt1" tx1="dk1" bg2="dk2" tx2="lt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 id="2147485071" r:id="rId11"/>
    <p:sldLayoutId id="2147485072" r:id="rId12"/>
    <p:sldLayoutId id="2147485073" r:id="rId13"/>
    <p:sldLayoutId id="2147485074" r:id="rId14"/>
    <p:sldLayoutId id="2147485075"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895800375"/>
      </p:ext>
    </p:extLst>
  </p:cSld>
  <p:clrMap bg1="lt1" tx1="dk1" bg2="dk2" tx2="lt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4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26" name="TextBox 11"/>
          <p:cNvSpPr txBox="1">
            <a:spLocks noChangeArrowheads="1"/>
          </p:cNvSpPr>
          <p:nvPr/>
        </p:nvSpPr>
        <p:spPr bwMode="gray">
          <a:xfrm flipH="1">
            <a:off x="8553450" y="5021263"/>
            <a:ext cx="5334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defTabSz="914400" fontAlgn="base">
              <a:spcBef>
                <a:spcPct val="0"/>
              </a:spcBef>
              <a:spcAft>
                <a:spcPct val="0"/>
              </a:spcAft>
            </a:pPr>
            <a:fld id="{4320900C-1670-1740-A987-57FC827F4A2C}" type="slidenum">
              <a:rPr lang="en-US" sz="800">
                <a:solidFill>
                  <a:srgbClr val="7F7F7F"/>
                </a:solidFill>
                <a:cs typeface="Arial" charset="0"/>
              </a:rPr>
              <a:pPr algn="r" defTabSz="914400" fontAlgn="base">
                <a:spcBef>
                  <a:spcPct val="0"/>
                </a:spcBef>
                <a:spcAft>
                  <a:spcPct val="0"/>
                </a:spcAft>
              </a:pPr>
              <a:t>‹#›</a:t>
            </a:fld>
            <a:endParaRPr lang="en-US" sz="800">
              <a:solidFill>
                <a:srgbClr val="7F7F7F"/>
              </a:solidFill>
              <a:cs typeface="Arial" charset="0"/>
            </a:endParaRPr>
          </a:p>
        </p:txBody>
      </p:sp>
      <p:sp>
        <p:nvSpPr>
          <p:cNvPr id="9" name="TextBox 8"/>
          <p:cNvSpPr txBox="1"/>
          <p:nvPr/>
        </p:nvSpPr>
        <p:spPr bwMode="gray">
          <a:xfrm>
            <a:off x="366713" y="5018088"/>
            <a:ext cx="2274887" cy="100012"/>
          </a:xfrm>
          <a:prstGeom prst="rect">
            <a:avLst/>
          </a:prstGeom>
          <a:noFill/>
        </p:spPr>
        <p:txBody>
          <a:bodyPr lIns="0" tIns="0" rIns="0" bIns="0">
            <a:spAutoFit/>
          </a:bodyPr>
          <a:lstStyle/>
          <a:p>
            <a:pPr defTabSz="914400">
              <a:defRPr/>
            </a:pPr>
            <a:r>
              <a:rPr lang="en-US" sz="650" dirty="0">
                <a:solidFill>
                  <a:srgbClr val="FFFFFF">
                    <a:lumMod val="50000"/>
                  </a:srgbClr>
                </a:solidFill>
                <a:latin typeface="Arial"/>
                <a:ea typeface="ＭＳ Ｐゴシック" charset="0"/>
                <a:cs typeface="Arial"/>
              </a:rPr>
              <a:t>© 2015 Pivotal Software, Inc.  All rights reserved.</a:t>
            </a:r>
          </a:p>
        </p:txBody>
      </p:sp>
      <p:sp>
        <p:nvSpPr>
          <p:cNvPr id="10" name="Rectangle 9"/>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dirty="0">
              <a:solidFill>
                <a:srgbClr val="FFFFFF"/>
              </a:solidFill>
              <a:latin typeface="Arial"/>
            </a:endParaRPr>
          </a:p>
        </p:txBody>
      </p:sp>
      <p:pic>
        <p:nvPicPr>
          <p:cNvPr id="1029" name="Picture 10" descr="Pivotal_White.png"/>
          <p:cNvPicPr>
            <a:picLocks noChangeAspect="1"/>
          </p:cNvPicPr>
          <p:nvPr/>
        </p:nvPicPr>
        <p:blipFill>
          <a:blip r:embed="rId21">
            <a:extLst>
              <a:ext uri="{28A0092B-C50C-407E-A947-70E740481C1C}">
                <a14:useLocalDpi xmlns:a14="http://schemas.microsoft.com/office/drawing/2010/main" val="0"/>
              </a:ext>
            </a:extLst>
          </a:blip>
          <a:srcRect l="18173" t="28059" r="18173" b="28059"/>
          <a:stretch>
            <a:fillRect/>
          </a:stretch>
        </p:blipFill>
        <p:spPr bwMode="auto">
          <a:xfrm>
            <a:off x="7867650" y="4681538"/>
            <a:ext cx="105092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215460"/>
      </p:ext>
    </p:extLst>
  </p:cSld>
  <p:clrMap bg1="lt1" tx1="dk1" bg2="lt2" tx2="dk2" accent1="accent1" accent2="accent2" accent3="accent3" accent4="accent4" accent5="accent5" accent6="accent6" hlink="hlink" folHlink="folHlink"/>
  <p:sldLayoutIdLst>
    <p:sldLayoutId id="2147485122" r:id="rId1"/>
    <p:sldLayoutId id="2147485123" r:id="rId2"/>
    <p:sldLayoutId id="2147485124" r:id="rId3"/>
    <p:sldLayoutId id="2147485125" r:id="rId4"/>
    <p:sldLayoutId id="2147485126" r:id="rId5"/>
    <p:sldLayoutId id="2147485127" r:id="rId6"/>
    <p:sldLayoutId id="2147485128" r:id="rId7"/>
    <p:sldLayoutId id="2147485129" r:id="rId8"/>
    <p:sldLayoutId id="2147485130" r:id="rId9"/>
    <p:sldLayoutId id="2147485131" r:id="rId10"/>
    <p:sldLayoutId id="2147485132" r:id="rId11"/>
    <p:sldLayoutId id="2147485133" r:id="rId12"/>
    <p:sldLayoutId id="2147485134" r:id="rId13"/>
    <p:sldLayoutId id="2147485135" r:id="rId14"/>
    <p:sldLayoutId id="2147485136" r:id="rId15"/>
    <p:sldLayoutId id="2147485137" r:id="rId16"/>
    <p:sldLayoutId id="2147485138" r:id="rId17"/>
    <p:sldLayoutId id="2147485139" r:id="rId18"/>
    <p:sldLayoutId id="214748514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rtl="0" fontAlgn="base">
        <a:spcBef>
          <a:spcPct val="0"/>
        </a:spcBef>
        <a:spcAft>
          <a:spcPct val="0"/>
        </a:spcAft>
        <a:defRPr sz="3200" kern="1200">
          <a:solidFill>
            <a:srgbClr val="2C95DD"/>
          </a:solidFill>
          <a:latin typeface="MetaNormalLF-Roman" pitchFamily="34" charset="0"/>
          <a:ea typeface="ＭＳ Ｐゴシック" charset="0"/>
          <a:cs typeface="ＭＳ Ｐゴシック" charset="0"/>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p:titleStyle>
    <p:bodyStyle>
      <a:lvl1pPr marL="228600" indent="-228600" algn="l" rtl="0" fontAlgn="base">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charset="0"/>
          <a:cs typeface="ＭＳ Ｐゴシック" charset="0"/>
        </a:defRPr>
      </a:lvl1pPr>
      <a:lvl2pPr marL="742950" indent="-285750" algn="l" rtl="0" fontAlgn="base">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charset="0"/>
          <a:cs typeface="+mn-cs"/>
        </a:defRPr>
      </a:lvl2pPr>
      <a:lvl3pPr marL="1143000" indent="-228600" algn="l" rtl="0" fontAlgn="base">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charset="0"/>
          <a:cs typeface="+mn-cs"/>
        </a:defRPr>
      </a:lvl3pPr>
      <a:lvl4pPr marL="1600200" indent="-228600" algn="l" rtl="0" fontAlgn="base">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charset="0"/>
          <a:cs typeface="+mn-cs"/>
        </a:defRPr>
      </a:lvl4pPr>
      <a:lvl5pPr marL="2057400" indent="-228600" algn="l" rtl="0" fontAlgn="base">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150228760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5" r:id="rId4"/>
  </p:sldLayoutIdLst>
  <p:timing>
    <p:tnLst>
      <p:par>
        <p:cTn xmlns:p14="http://schemas.microsoft.com/office/powerpoint/2010/main" id="1" dur="indefinite" restart="never" nodeType="tmRoot"/>
      </p:par>
    </p:tnLst>
  </p:timing>
  <p:hf hdr="0" ftr="0" dt="0"/>
  <p:txStyles>
    <p:titleStyle>
      <a:lvl1pPr algn="ctr" defTabSz="457072" rtl="0" eaLnBrk="1" latinLnBrk="0" hangingPunct="1">
        <a:spcBef>
          <a:spcPct val="0"/>
        </a:spcBef>
        <a:buNone/>
        <a:defRPr sz="4400" kern="1200">
          <a:solidFill>
            <a:schemeClr val="tx1"/>
          </a:solidFill>
          <a:latin typeface="+mj-lt"/>
          <a:ea typeface="+mj-ea"/>
          <a:cs typeface="+mj-cs"/>
        </a:defRPr>
      </a:lvl1pPr>
    </p:titleStyle>
    <p:bodyStyle>
      <a:lvl1pPr marL="342800" indent="-342800" algn="l" defTabSz="457072" rtl="0" eaLnBrk="1" latinLnBrk="0" hangingPunct="1">
        <a:spcBef>
          <a:spcPct val="20000"/>
        </a:spcBef>
        <a:buFont typeface="Arial"/>
        <a:buChar char="•"/>
        <a:defRPr sz="3200" kern="1200">
          <a:solidFill>
            <a:schemeClr val="tx1"/>
          </a:solidFill>
          <a:latin typeface="+mn-lt"/>
          <a:ea typeface="+mn-ea"/>
          <a:cs typeface="+mn-cs"/>
        </a:defRPr>
      </a:lvl1pPr>
      <a:lvl2pPr marL="742739" indent="-285669" algn="l" defTabSz="457072" rtl="0" eaLnBrk="1" latinLnBrk="0" hangingPunct="1">
        <a:spcBef>
          <a:spcPct val="20000"/>
        </a:spcBef>
        <a:buFont typeface="Arial"/>
        <a:buChar char="–"/>
        <a:defRPr sz="2800" kern="1200">
          <a:solidFill>
            <a:schemeClr val="tx1"/>
          </a:solidFill>
          <a:latin typeface="+mn-lt"/>
          <a:ea typeface="+mn-ea"/>
          <a:cs typeface="+mn-cs"/>
        </a:defRPr>
      </a:lvl2pPr>
      <a:lvl3pPr marL="1142675" indent="-228537" algn="l" defTabSz="457072" rtl="0" eaLnBrk="1" latinLnBrk="0" hangingPunct="1">
        <a:spcBef>
          <a:spcPct val="20000"/>
        </a:spcBef>
        <a:buFont typeface="Arial"/>
        <a:buChar char="•"/>
        <a:defRPr sz="2400" kern="1200">
          <a:solidFill>
            <a:schemeClr val="tx1"/>
          </a:solidFill>
          <a:latin typeface="+mn-lt"/>
          <a:ea typeface="+mn-ea"/>
          <a:cs typeface="+mn-cs"/>
        </a:defRPr>
      </a:lvl3pPr>
      <a:lvl4pPr marL="1599750" indent="-228537" algn="l" defTabSz="457072" rtl="0" eaLnBrk="1" latinLnBrk="0" hangingPunct="1">
        <a:spcBef>
          <a:spcPct val="20000"/>
        </a:spcBef>
        <a:buFont typeface="Arial"/>
        <a:buChar char="–"/>
        <a:defRPr sz="2000" kern="1200">
          <a:solidFill>
            <a:schemeClr val="tx1"/>
          </a:solidFill>
          <a:latin typeface="+mn-lt"/>
          <a:ea typeface="+mn-ea"/>
          <a:cs typeface="+mn-cs"/>
        </a:defRPr>
      </a:lvl4pPr>
      <a:lvl5pPr marL="2056817" indent="-228537" algn="l" defTabSz="457072" rtl="0" eaLnBrk="1" latinLnBrk="0" hangingPunct="1">
        <a:spcBef>
          <a:spcPct val="20000"/>
        </a:spcBef>
        <a:buFont typeface="Arial"/>
        <a:buChar char="»"/>
        <a:defRPr sz="2000" kern="1200">
          <a:solidFill>
            <a:schemeClr val="tx1"/>
          </a:solidFill>
          <a:latin typeface="+mn-lt"/>
          <a:ea typeface="+mn-ea"/>
          <a:cs typeface="+mn-cs"/>
        </a:defRPr>
      </a:lvl5pPr>
      <a:lvl6pPr marL="2513886" indent="-228537" algn="l" defTabSz="457072" rtl="0" eaLnBrk="1" latinLnBrk="0" hangingPunct="1">
        <a:spcBef>
          <a:spcPct val="20000"/>
        </a:spcBef>
        <a:buFont typeface="Arial"/>
        <a:buChar char="•"/>
        <a:defRPr sz="2000" kern="1200">
          <a:solidFill>
            <a:schemeClr val="tx1"/>
          </a:solidFill>
          <a:latin typeface="+mn-lt"/>
          <a:ea typeface="+mn-ea"/>
          <a:cs typeface="+mn-cs"/>
        </a:defRPr>
      </a:lvl6pPr>
      <a:lvl7pPr marL="2970958" indent="-228537" algn="l" defTabSz="457072" rtl="0" eaLnBrk="1" latinLnBrk="0" hangingPunct="1">
        <a:spcBef>
          <a:spcPct val="20000"/>
        </a:spcBef>
        <a:buFont typeface="Arial"/>
        <a:buChar char="•"/>
        <a:defRPr sz="2000" kern="1200">
          <a:solidFill>
            <a:schemeClr val="tx1"/>
          </a:solidFill>
          <a:latin typeface="+mn-lt"/>
          <a:ea typeface="+mn-ea"/>
          <a:cs typeface="+mn-cs"/>
        </a:defRPr>
      </a:lvl7pPr>
      <a:lvl8pPr marL="3428027" indent="-228537" algn="l" defTabSz="457072" rtl="0" eaLnBrk="1" latinLnBrk="0" hangingPunct="1">
        <a:spcBef>
          <a:spcPct val="20000"/>
        </a:spcBef>
        <a:buFont typeface="Arial"/>
        <a:buChar char="•"/>
        <a:defRPr sz="2000" kern="1200">
          <a:solidFill>
            <a:schemeClr val="tx1"/>
          </a:solidFill>
          <a:latin typeface="+mn-lt"/>
          <a:ea typeface="+mn-ea"/>
          <a:cs typeface="+mn-cs"/>
        </a:defRPr>
      </a:lvl8pPr>
      <a:lvl9pPr marL="3885099" indent="-228537" algn="l" defTabSz="45707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72" rtl="0" eaLnBrk="1" latinLnBrk="0" hangingPunct="1">
        <a:defRPr sz="1800" kern="1200">
          <a:solidFill>
            <a:schemeClr val="tx1"/>
          </a:solidFill>
          <a:latin typeface="+mn-lt"/>
          <a:ea typeface="+mn-ea"/>
          <a:cs typeface="+mn-cs"/>
        </a:defRPr>
      </a:lvl1pPr>
      <a:lvl2pPr marL="457072" algn="l" defTabSz="457072" rtl="0" eaLnBrk="1" latinLnBrk="0" hangingPunct="1">
        <a:defRPr sz="1800" kern="1200">
          <a:solidFill>
            <a:schemeClr val="tx1"/>
          </a:solidFill>
          <a:latin typeface="+mn-lt"/>
          <a:ea typeface="+mn-ea"/>
          <a:cs typeface="+mn-cs"/>
        </a:defRPr>
      </a:lvl2pPr>
      <a:lvl3pPr marL="914141" algn="l" defTabSz="457072" rtl="0" eaLnBrk="1" latinLnBrk="0" hangingPunct="1">
        <a:defRPr sz="1800" kern="1200">
          <a:solidFill>
            <a:schemeClr val="tx1"/>
          </a:solidFill>
          <a:latin typeface="+mn-lt"/>
          <a:ea typeface="+mn-ea"/>
          <a:cs typeface="+mn-cs"/>
        </a:defRPr>
      </a:lvl3pPr>
      <a:lvl4pPr marL="1371213" algn="l" defTabSz="457072" rtl="0" eaLnBrk="1" latinLnBrk="0" hangingPunct="1">
        <a:defRPr sz="1800" kern="1200">
          <a:solidFill>
            <a:schemeClr val="tx1"/>
          </a:solidFill>
          <a:latin typeface="+mn-lt"/>
          <a:ea typeface="+mn-ea"/>
          <a:cs typeface="+mn-cs"/>
        </a:defRPr>
      </a:lvl4pPr>
      <a:lvl5pPr marL="1828282" algn="l" defTabSz="457072" rtl="0" eaLnBrk="1" latinLnBrk="0" hangingPunct="1">
        <a:defRPr sz="1800" kern="1200">
          <a:solidFill>
            <a:schemeClr val="tx1"/>
          </a:solidFill>
          <a:latin typeface="+mn-lt"/>
          <a:ea typeface="+mn-ea"/>
          <a:cs typeface="+mn-cs"/>
        </a:defRPr>
      </a:lvl5pPr>
      <a:lvl6pPr marL="2285351" algn="l" defTabSz="457072" rtl="0" eaLnBrk="1" latinLnBrk="0" hangingPunct="1">
        <a:defRPr sz="1800" kern="1200">
          <a:solidFill>
            <a:schemeClr val="tx1"/>
          </a:solidFill>
          <a:latin typeface="+mn-lt"/>
          <a:ea typeface="+mn-ea"/>
          <a:cs typeface="+mn-cs"/>
        </a:defRPr>
      </a:lvl6pPr>
      <a:lvl7pPr marL="2742423" algn="l" defTabSz="457072" rtl="0" eaLnBrk="1" latinLnBrk="0" hangingPunct="1">
        <a:defRPr sz="1800" kern="1200">
          <a:solidFill>
            <a:schemeClr val="tx1"/>
          </a:solidFill>
          <a:latin typeface="+mn-lt"/>
          <a:ea typeface="+mn-ea"/>
          <a:cs typeface="+mn-cs"/>
        </a:defRPr>
      </a:lvl7pPr>
      <a:lvl8pPr marL="3199492" algn="l" defTabSz="457072" rtl="0" eaLnBrk="1" latinLnBrk="0" hangingPunct="1">
        <a:defRPr sz="1800" kern="1200">
          <a:solidFill>
            <a:schemeClr val="tx1"/>
          </a:solidFill>
          <a:latin typeface="+mn-lt"/>
          <a:ea typeface="+mn-ea"/>
          <a:cs typeface="+mn-cs"/>
        </a:defRPr>
      </a:lvl8pPr>
      <a:lvl9pPr marL="3656564" algn="l" defTabSz="45707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14" tIns="45707" rIns="91414" bIns="45707" rtlCol="0" anchor="ctr"/>
          <a:lstStyle>
            <a:lvl1pPr algn="ctr">
              <a:defRPr sz="900">
                <a:solidFill>
                  <a:schemeClr val="bg1">
                    <a:lumMod val="50000"/>
                  </a:schemeClr>
                </a:solidFill>
                <a:latin typeface="Arial"/>
                <a:cs typeface="Arial"/>
              </a:defRPr>
            </a:lvl1pPr>
          </a:lstStyle>
          <a:p>
            <a:pPr defTabSz="457072"/>
            <a:fld id="{ADA07C09-8A41-3B46-A636-3955072BBB4F}" type="slidenum">
              <a:rPr lang="en-US" smtClean="0">
                <a:solidFill>
                  <a:prstClr val="white">
                    <a:lumMod val="50000"/>
                  </a:prstClr>
                </a:solidFill>
              </a:rPr>
              <a:pPr defTabSz="457072"/>
              <a:t>‹#›</a:t>
            </a:fld>
            <a:endParaRPr lang="en-US" dirty="0">
              <a:solidFill>
                <a:prstClr val="white">
                  <a:lumMod val="50000"/>
                </a:prstClr>
              </a:solidFill>
            </a:endParaRPr>
          </a:p>
        </p:txBody>
      </p:sp>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478726681"/>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Lst>
  <p:timing>
    <p:tnLst>
      <p:par>
        <p:cTn xmlns:p14="http://schemas.microsoft.com/office/powerpoint/2010/main" id="1" dur="indefinite" restart="never" nodeType="tmRoot"/>
      </p:par>
    </p:tnLst>
  </p:timing>
  <p:hf hdr="0" ftr="0" dt="0"/>
  <p:txStyles>
    <p:titleStyle>
      <a:lvl1pPr algn="ctr" defTabSz="457072" rtl="0" eaLnBrk="1" latinLnBrk="0" hangingPunct="1">
        <a:spcBef>
          <a:spcPct val="0"/>
        </a:spcBef>
        <a:buNone/>
        <a:defRPr sz="4400" kern="1200">
          <a:solidFill>
            <a:schemeClr val="tx1"/>
          </a:solidFill>
          <a:latin typeface="+mj-lt"/>
          <a:ea typeface="+mj-ea"/>
          <a:cs typeface="+mj-cs"/>
        </a:defRPr>
      </a:lvl1pPr>
    </p:titleStyle>
    <p:bodyStyle>
      <a:lvl1pPr marL="342800" indent="-342800" algn="l" defTabSz="457072" rtl="0" eaLnBrk="1" latinLnBrk="0" hangingPunct="1">
        <a:spcBef>
          <a:spcPct val="20000"/>
        </a:spcBef>
        <a:buFont typeface="Arial"/>
        <a:buChar char="•"/>
        <a:defRPr sz="3200" kern="1200">
          <a:solidFill>
            <a:schemeClr val="tx1"/>
          </a:solidFill>
          <a:latin typeface="+mn-lt"/>
          <a:ea typeface="+mn-ea"/>
          <a:cs typeface="+mn-cs"/>
        </a:defRPr>
      </a:lvl1pPr>
      <a:lvl2pPr marL="742739" indent="-285669" algn="l" defTabSz="457072" rtl="0" eaLnBrk="1" latinLnBrk="0" hangingPunct="1">
        <a:spcBef>
          <a:spcPct val="20000"/>
        </a:spcBef>
        <a:buFont typeface="Arial"/>
        <a:buChar char="–"/>
        <a:defRPr sz="2800" kern="1200">
          <a:solidFill>
            <a:schemeClr val="tx1"/>
          </a:solidFill>
          <a:latin typeface="+mn-lt"/>
          <a:ea typeface="+mn-ea"/>
          <a:cs typeface="+mn-cs"/>
        </a:defRPr>
      </a:lvl2pPr>
      <a:lvl3pPr marL="1142675" indent="-228537" algn="l" defTabSz="457072" rtl="0" eaLnBrk="1" latinLnBrk="0" hangingPunct="1">
        <a:spcBef>
          <a:spcPct val="20000"/>
        </a:spcBef>
        <a:buFont typeface="Arial"/>
        <a:buChar char="•"/>
        <a:defRPr sz="2400" kern="1200">
          <a:solidFill>
            <a:schemeClr val="tx1"/>
          </a:solidFill>
          <a:latin typeface="+mn-lt"/>
          <a:ea typeface="+mn-ea"/>
          <a:cs typeface="+mn-cs"/>
        </a:defRPr>
      </a:lvl3pPr>
      <a:lvl4pPr marL="1599750" indent="-228537" algn="l" defTabSz="457072" rtl="0" eaLnBrk="1" latinLnBrk="0" hangingPunct="1">
        <a:spcBef>
          <a:spcPct val="20000"/>
        </a:spcBef>
        <a:buFont typeface="Arial"/>
        <a:buChar char="–"/>
        <a:defRPr sz="2000" kern="1200">
          <a:solidFill>
            <a:schemeClr val="tx1"/>
          </a:solidFill>
          <a:latin typeface="+mn-lt"/>
          <a:ea typeface="+mn-ea"/>
          <a:cs typeface="+mn-cs"/>
        </a:defRPr>
      </a:lvl4pPr>
      <a:lvl5pPr marL="2056817" indent="-228537" algn="l" defTabSz="457072" rtl="0" eaLnBrk="1" latinLnBrk="0" hangingPunct="1">
        <a:spcBef>
          <a:spcPct val="20000"/>
        </a:spcBef>
        <a:buFont typeface="Arial"/>
        <a:buChar char="»"/>
        <a:defRPr sz="2000" kern="1200">
          <a:solidFill>
            <a:schemeClr val="tx1"/>
          </a:solidFill>
          <a:latin typeface="+mn-lt"/>
          <a:ea typeface="+mn-ea"/>
          <a:cs typeface="+mn-cs"/>
        </a:defRPr>
      </a:lvl5pPr>
      <a:lvl6pPr marL="2513886" indent="-228537" algn="l" defTabSz="457072" rtl="0" eaLnBrk="1" latinLnBrk="0" hangingPunct="1">
        <a:spcBef>
          <a:spcPct val="20000"/>
        </a:spcBef>
        <a:buFont typeface="Arial"/>
        <a:buChar char="•"/>
        <a:defRPr sz="2000" kern="1200">
          <a:solidFill>
            <a:schemeClr val="tx1"/>
          </a:solidFill>
          <a:latin typeface="+mn-lt"/>
          <a:ea typeface="+mn-ea"/>
          <a:cs typeface="+mn-cs"/>
        </a:defRPr>
      </a:lvl6pPr>
      <a:lvl7pPr marL="2970958" indent="-228537" algn="l" defTabSz="457072" rtl="0" eaLnBrk="1" latinLnBrk="0" hangingPunct="1">
        <a:spcBef>
          <a:spcPct val="20000"/>
        </a:spcBef>
        <a:buFont typeface="Arial"/>
        <a:buChar char="•"/>
        <a:defRPr sz="2000" kern="1200">
          <a:solidFill>
            <a:schemeClr val="tx1"/>
          </a:solidFill>
          <a:latin typeface="+mn-lt"/>
          <a:ea typeface="+mn-ea"/>
          <a:cs typeface="+mn-cs"/>
        </a:defRPr>
      </a:lvl7pPr>
      <a:lvl8pPr marL="3428027" indent="-228537" algn="l" defTabSz="457072" rtl="0" eaLnBrk="1" latinLnBrk="0" hangingPunct="1">
        <a:spcBef>
          <a:spcPct val="20000"/>
        </a:spcBef>
        <a:buFont typeface="Arial"/>
        <a:buChar char="•"/>
        <a:defRPr sz="2000" kern="1200">
          <a:solidFill>
            <a:schemeClr val="tx1"/>
          </a:solidFill>
          <a:latin typeface="+mn-lt"/>
          <a:ea typeface="+mn-ea"/>
          <a:cs typeface="+mn-cs"/>
        </a:defRPr>
      </a:lvl8pPr>
      <a:lvl9pPr marL="3885099" indent="-228537" algn="l" defTabSz="45707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72" rtl="0" eaLnBrk="1" latinLnBrk="0" hangingPunct="1">
        <a:defRPr sz="1800" kern="1200">
          <a:solidFill>
            <a:schemeClr val="tx1"/>
          </a:solidFill>
          <a:latin typeface="+mn-lt"/>
          <a:ea typeface="+mn-ea"/>
          <a:cs typeface="+mn-cs"/>
        </a:defRPr>
      </a:lvl1pPr>
      <a:lvl2pPr marL="457072" algn="l" defTabSz="457072" rtl="0" eaLnBrk="1" latinLnBrk="0" hangingPunct="1">
        <a:defRPr sz="1800" kern="1200">
          <a:solidFill>
            <a:schemeClr val="tx1"/>
          </a:solidFill>
          <a:latin typeface="+mn-lt"/>
          <a:ea typeface="+mn-ea"/>
          <a:cs typeface="+mn-cs"/>
        </a:defRPr>
      </a:lvl2pPr>
      <a:lvl3pPr marL="914141" algn="l" defTabSz="457072" rtl="0" eaLnBrk="1" latinLnBrk="0" hangingPunct="1">
        <a:defRPr sz="1800" kern="1200">
          <a:solidFill>
            <a:schemeClr val="tx1"/>
          </a:solidFill>
          <a:latin typeface="+mn-lt"/>
          <a:ea typeface="+mn-ea"/>
          <a:cs typeface="+mn-cs"/>
        </a:defRPr>
      </a:lvl3pPr>
      <a:lvl4pPr marL="1371213" algn="l" defTabSz="457072" rtl="0" eaLnBrk="1" latinLnBrk="0" hangingPunct="1">
        <a:defRPr sz="1800" kern="1200">
          <a:solidFill>
            <a:schemeClr val="tx1"/>
          </a:solidFill>
          <a:latin typeface="+mn-lt"/>
          <a:ea typeface="+mn-ea"/>
          <a:cs typeface="+mn-cs"/>
        </a:defRPr>
      </a:lvl4pPr>
      <a:lvl5pPr marL="1828282" algn="l" defTabSz="457072" rtl="0" eaLnBrk="1" latinLnBrk="0" hangingPunct="1">
        <a:defRPr sz="1800" kern="1200">
          <a:solidFill>
            <a:schemeClr val="tx1"/>
          </a:solidFill>
          <a:latin typeface="+mn-lt"/>
          <a:ea typeface="+mn-ea"/>
          <a:cs typeface="+mn-cs"/>
        </a:defRPr>
      </a:lvl5pPr>
      <a:lvl6pPr marL="2285351" algn="l" defTabSz="457072" rtl="0" eaLnBrk="1" latinLnBrk="0" hangingPunct="1">
        <a:defRPr sz="1800" kern="1200">
          <a:solidFill>
            <a:schemeClr val="tx1"/>
          </a:solidFill>
          <a:latin typeface="+mn-lt"/>
          <a:ea typeface="+mn-ea"/>
          <a:cs typeface="+mn-cs"/>
        </a:defRPr>
      </a:lvl6pPr>
      <a:lvl7pPr marL="2742423" algn="l" defTabSz="457072" rtl="0" eaLnBrk="1" latinLnBrk="0" hangingPunct="1">
        <a:defRPr sz="1800" kern="1200">
          <a:solidFill>
            <a:schemeClr val="tx1"/>
          </a:solidFill>
          <a:latin typeface="+mn-lt"/>
          <a:ea typeface="+mn-ea"/>
          <a:cs typeface="+mn-cs"/>
        </a:defRPr>
      </a:lvl7pPr>
      <a:lvl8pPr marL="3199492" algn="l" defTabSz="457072" rtl="0" eaLnBrk="1" latinLnBrk="0" hangingPunct="1">
        <a:defRPr sz="1800" kern="1200">
          <a:solidFill>
            <a:schemeClr val="tx1"/>
          </a:solidFill>
          <a:latin typeface="+mn-lt"/>
          <a:ea typeface="+mn-ea"/>
          <a:cs typeface="+mn-cs"/>
        </a:defRPr>
      </a:lvl8pPr>
      <a:lvl9pPr marL="3656564" algn="l" defTabSz="45707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702778"/>
      </p:ext>
    </p:extLst>
  </p:cSld>
  <p:clrMap bg1="lt1" tx1="dk1" bg2="lt2" tx2="dk2" accent1="accent1" accent2="accent2" accent3="accent3" accent4="accent4" accent5="accent5" accent6="accent6" hlink="hlink" folHlink="folHlink"/>
  <p:sldLayoutIdLst>
    <p:sldLayoutId id="2147484046" r:id="rId1"/>
  </p:sldLayoutIdLst>
  <p:txStyles>
    <p:titleStyle>
      <a:lvl1pPr algn="ctr" defTabSz="914354"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914354"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13" indent="-285736" algn="l" defTabSz="914354"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43" indent="-228588" algn="l" defTabSz="91435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20" indent="-228588" algn="l" defTabSz="91435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298" indent="-228588" algn="l" defTabSz="91435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474" indent="-228588" algn="l" defTabSz="91435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52" indent="-228588" algn="l" defTabSz="91435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28" indent="-228588" algn="l" defTabSz="91435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06" indent="-228588" algn="l" defTabSz="914354"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8"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41998354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Lst>
  <p:timing>
    <p:tnLst>
      <p:par>
        <p:cTn xmlns:p14="http://schemas.microsoft.com/office/powerpoint/2010/main" id="1" dur="indefinite" restart="never" nodeType="tmRoot"/>
      </p:par>
    </p:tnLst>
  </p:timing>
  <p:hf hdr="0" ftr="0" dt="0"/>
  <p:txStyles>
    <p:titleStyle>
      <a:lvl1pPr algn="ctr" defTabSz="457178"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8" rtl="0" eaLnBrk="1" latinLnBrk="0" hangingPunct="1">
        <a:spcBef>
          <a:spcPct val="20000"/>
        </a:spcBef>
        <a:buFont typeface="Arial"/>
        <a:buChar char="•"/>
        <a:defRPr sz="3200" kern="1200">
          <a:solidFill>
            <a:schemeClr val="tx1"/>
          </a:solidFill>
          <a:latin typeface="+mn-lt"/>
          <a:ea typeface="+mn-ea"/>
          <a:cs typeface="+mn-cs"/>
        </a:defRPr>
      </a:lvl1pPr>
      <a:lvl2pPr marL="742913" indent="-285736"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3" indent="-228588"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8"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8"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8"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8"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7" algn="l" defTabSz="4571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14" tIns="45707" rIns="91414" bIns="45707" rtlCol="0" anchor="ctr"/>
          <a:lstStyle>
            <a:lvl1pPr algn="ctr">
              <a:defRPr sz="900">
                <a:solidFill>
                  <a:schemeClr val="bg1">
                    <a:lumMod val="50000"/>
                  </a:schemeClr>
                </a:solidFill>
                <a:latin typeface="Arial"/>
                <a:cs typeface="Arial"/>
              </a:defRPr>
            </a:lvl1pPr>
          </a:lstStyle>
          <a:p>
            <a:pPr defTabSz="457072"/>
            <a:fld id="{ADA07C09-8A41-3B46-A636-3955072BBB4F}" type="slidenum">
              <a:rPr lang="en-US" smtClean="0">
                <a:solidFill>
                  <a:prstClr val="white">
                    <a:lumMod val="50000"/>
                  </a:prstClr>
                </a:solidFill>
              </a:rPr>
              <a:pPr defTabSz="457072"/>
              <a:t>‹#›</a:t>
            </a:fld>
            <a:endParaRPr lang="en-US" dirty="0">
              <a:solidFill>
                <a:prstClr val="white">
                  <a:lumMod val="50000"/>
                </a:prstClr>
              </a:solidFill>
            </a:endParaRPr>
          </a:p>
        </p:txBody>
      </p:sp>
      <p:pic>
        <p:nvPicPr>
          <p:cNvPr id="8" name="Picture 7" descr="pivotal_teal.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500607401"/>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Lst>
  <p:timing>
    <p:tnLst>
      <p:par>
        <p:cTn xmlns:p14="http://schemas.microsoft.com/office/powerpoint/2010/main" id="1" dur="indefinite" restart="never" nodeType="tmRoot"/>
      </p:par>
    </p:tnLst>
  </p:timing>
  <p:hf hdr="0" ftr="0" dt="0"/>
  <p:txStyles>
    <p:titleStyle>
      <a:lvl1pPr algn="ctr" defTabSz="457072" rtl="0" eaLnBrk="1" latinLnBrk="0" hangingPunct="1">
        <a:spcBef>
          <a:spcPct val="0"/>
        </a:spcBef>
        <a:buNone/>
        <a:defRPr sz="4400" kern="1200">
          <a:solidFill>
            <a:schemeClr val="tx1"/>
          </a:solidFill>
          <a:latin typeface="+mj-lt"/>
          <a:ea typeface="+mj-ea"/>
          <a:cs typeface="+mj-cs"/>
        </a:defRPr>
      </a:lvl1pPr>
    </p:titleStyle>
    <p:bodyStyle>
      <a:lvl1pPr marL="342800" indent="-342800" algn="l" defTabSz="457072" rtl="0" eaLnBrk="1" latinLnBrk="0" hangingPunct="1">
        <a:spcBef>
          <a:spcPct val="20000"/>
        </a:spcBef>
        <a:buFont typeface="Arial"/>
        <a:buChar char="•"/>
        <a:defRPr sz="3200" kern="1200">
          <a:solidFill>
            <a:schemeClr val="tx1"/>
          </a:solidFill>
          <a:latin typeface="+mn-lt"/>
          <a:ea typeface="+mn-ea"/>
          <a:cs typeface="+mn-cs"/>
        </a:defRPr>
      </a:lvl1pPr>
      <a:lvl2pPr marL="742739" indent="-285669" algn="l" defTabSz="457072" rtl="0" eaLnBrk="1" latinLnBrk="0" hangingPunct="1">
        <a:spcBef>
          <a:spcPct val="20000"/>
        </a:spcBef>
        <a:buFont typeface="Arial"/>
        <a:buChar char="–"/>
        <a:defRPr sz="2800" kern="1200">
          <a:solidFill>
            <a:schemeClr val="tx1"/>
          </a:solidFill>
          <a:latin typeface="+mn-lt"/>
          <a:ea typeface="+mn-ea"/>
          <a:cs typeface="+mn-cs"/>
        </a:defRPr>
      </a:lvl2pPr>
      <a:lvl3pPr marL="1142675" indent="-228537" algn="l" defTabSz="457072" rtl="0" eaLnBrk="1" latinLnBrk="0" hangingPunct="1">
        <a:spcBef>
          <a:spcPct val="20000"/>
        </a:spcBef>
        <a:buFont typeface="Arial"/>
        <a:buChar char="•"/>
        <a:defRPr sz="2400" kern="1200">
          <a:solidFill>
            <a:schemeClr val="tx1"/>
          </a:solidFill>
          <a:latin typeface="+mn-lt"/>
          <a:ea typeface="+mn-ea"/>
          <a:cs typeface="+mn-cs"/>
        </a:defRPr>
      </a:lvl3pPr>
      <a:lvl4pPr marL="1599750" indent="-228537" algn="l" defTabSz="457072" rtl="0" eaLnBrk="1" latinLnBrk="0" hangingPunct="1">
        <a:spcBef>
          <a:spcPct val="20000"/>
        </a:spcBef>
        <a:buFont typeface="Arial"/>
        <a:buChar char="–"/>
        <a:defRPr sz="2000" kern="1200">
          <a:solidFill>
            <a:schemeClr val="tx1"/>
          </a:solidFill>
          <a:latin typeface="+mn-lt"/>
          <a:ea typeface="+mn-ea"/>
          <a:cs typeface="+mn-cs"/>
        </a:defRPr>
      </a:lvl4pPr>
      <a:lvl5pPr marL="2056817" indent="-228537" algn="l" defTabSz="457072" rtl="0" eaLnBrk="1" latinLnBrk="0" hangingPunct="1">
        <a:spcBef>
          <a:spcPct val="20000"/>
        </a:spcBef>
        <a:buFont typeface="Arial"/>
        <a:buChar char="»"/>
        <a:defRPr sz="2000" kern="1200">
          <a:solidFill>
            <a:schemeClr val="tx1"/>
          </a:solidFill>
          <a:latin typeface="+mn-lt"/>
          <a:ea typeface="+mn-ea"/>
          <a:cs typeface="+mn-cs"/>
        </a:defRPr>
      </a:lvl5pPr>
      <a:lvl6pPr marL="2513886" indent="-228537" algn="l" defTabSz="457072" rtl="0" eaLnBrk="1" latinLnBrk="0" hangingPunct="1">
        <a:spcBef>
          <a:spcPct val="20000"/>
        </a:spcBef>
        <a:buFont typeface="Arial"/>
        <a:buChar char="•"/>
        <a:defRPr sz="2000" kern="1200">
          <a:solidFill>
            <a:schemeClr val="tx1"/>
          </a:solidFill>
          <a:latin typeface="+mn-lt"/>
          <a:ea typeface="+mn-ea"/>
          <a:cs typeface="+mn-cs"/>
        </a:defRPr>
      </a:lvl6pPr>
      <a:lvl7pPr marL="2970958" indent="-228537" algn="l" defTabSz="457072" rtl="0" eaLnBrk="1" latinLnBrk="0" hangingPunct="1">
        <a:spcBef>
          <a:spcPct val="20000"/>
        </a:spcBef>
        <a:buFont typeface="Arial"/>
        <a:buChar char="•"/>
        <a:defRPr sz="2000" kern="1200">
          <a:solidFill>
            <a:schemeClr val="tx1"/>
          </a:solidFill>
          <a:latin typeface="+mn-lt"/>
          <a:ea typeface="+mn-ea"/>
          <a:cs typeface="+mn-cs"/>
        </a:defRPr>
      </a:lvl7pPr>
      <a:lvl8pPr marL="3428027" indent="-228537" algn="l" defTabSz="457072" rtl="0" eaLnBrk="1" latinLnBrk="0" hangingPunct="1">
        <a:spcBef>
          <a:spcPct val="20000"/>
        </a:spcBef>
        <a:buFont typeface="Arial"/>
        <a:buChar char="•"/>
        <a:defRPr sz="2000" kern="1200">
          <a:solidFill>
            <a:schemeClr val="tx1"/>
          </a:solidFill>
          <a:latin typeface="+mn-lt"/>
          <a:ea typeface="+mn-ea"/>
          <a:cs typeface="+mn-cs"/>
        </a:defRPr>
      </a:lvl8pPr>
      <a:lvl9pPr marL="3885099" indent="-228537" algn="l" defTabSz="45707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72" rtl="0" eaLnBrk="1" latinLnBrk="0" hangingPunct="1">
        <a:defRPr sz="1800" kern="1200">
          <a:solidFill>
            <a:schemeClr val="tx1"/>
          </a:solidFill>
          <a:latin typeface="+mn-lt"/>
          <a:ea typeface="+mn-ea"/>
          <a:cs typeface="+mn-cs"/>
        </a:defRPr>
      </a:lvl1pPr>
      <a:lvl2pPr marL="457072" algn="l" defTabSz="457072" rtl="0" eaLnBrk="1" latinLnBrk="0" hangingPunct="1">
        <a:defRPr sz="1800" kern="1200">
          <a:solidFill>
            <a:schemeClr val="tx1"/>
          </a:solidFill>
          <a:latin typeface="+mn-lt"/>
          <a:ea typeface="+mn-ea"/>
          <a:cs typeface="+mn-cs"/>
        </a:defRPr>
      </a:lvl2pPr>
      <a:lvl3pPr marL="914141" algn="l" defTabSz="457072" rtl="0" eaLnBrk="1" latinLnBrk="0" hangingPunct="1">
        <a:defRPr sz="1800" kern="1200">
          <a:solidFill>
            <a:schemeClr val="tx1"/>
          </a:solidFill>
          <a:latin typeface="+mn-lt"/>
          <a:ea typeface="+mn-ea"/>
          <a:cs typeface="+mn-cs"/>
        </a:defRPr>
      </a:lvl3pPr>
      <a:lvl4pPr marL="1371213" algn="l" defTabSz="457072" rtl="0" eaLnBrk="1" latinLnBrk="0" hangingPunct="1">
        <a:defRPr sz="1800" kern="1200">
          <a:solidFill>
            <a:schemeClr val="tx1"/>
          </a:solidFill>
          <a:latin typeface="+mn-lt"/>
          <a:ea typeface="+mn-ea"/>
          <a:cs typeface="+mn-cs"/>
        </a:defRPr>
      </a:lvl4pPr>
      <a:lvl5pPr marL="1828282" algn="l" defTabSz="457072" rtl="0" eaLnBrk="1" latinLnBrk="0" hangingPunct="1">
        <a:defRPr sz="1800" kern="1200">
          <a:solidFill>
            <a:schemeClr val="tx1"/>
          </a:solidFill>
          <a:latin typeface="+mn-lt"/>
          <a:ea typeface="+mn-ea"/>
          <a:cs typeface="+mn-cs"/>
        </a:defRPr>
      </a:lvl5pPr>
      <a:lvl6pPr marL="2285351" algn="l" defTabSz="457072" rtl="0" eaLnBrk="1" latinLnBrk="0" hangingPunct="1">
        <a:defRPr sz="1800" kern="1200">
          <a:solidFill>
            <a:schemeClr val="tx1"/>
          </a:solidFill>
          <a:latin typeface="+mn-lt"/>
          <a:ea typeface="+mn-ea"/>
          <a:cs typeface="+mn-cs"/>
        </a:defRPr>
      </a:lvl6pPr>
      <a:lvl7pPr marL="2742423" algn="l" defTabSz="457072" rtl="0" eaLnBrk="1" latinLnBrk="0" hangingPunct="1">
        <a:defRPr sz="1800" kern="1200">
          <a:solidFill>
            <a:schemeClr val="tx1"/>
          </a:solidFill>
          <a:latin typeface="+mn-lt"/>
          <a:ea typeface="+mn-ea"/>
          <a:cs typeface="+mn-cs"/>
        </a:defRPr>
      </a:lvl7pPr>
      <a:lvl8pPr marL="3199492" algn="l" defTabSz="457072" rtl="0" eaLnBrk="1" latinLnBrk="0" hangingPunct="1">
        <a:defRPr sz="1800" kern="1200">
          <a:solidFill>
            <a:schemeClr val="tx1"/>
          </a:solidFill>
          <a:latin typeface="+mn-lt"/>
          <a:ea typeface="+mn-ea"/>
          <a:cs typeface="+mn-cs"/>
        </a:defRPr>
      </a:lvl8pPr>
      <a:lvl9pPr marL="3656564" algn="l" defTabSz="45707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00050" y="1038225"/>
            <a:ext cx="8344762" cy="68"/>
          </a:xfrm>
          <a:prstGeom prst="rect">
            <a:avLst/>
          </a:prstGeom>
          <a:ln w="12700">
            <a:solidFill>
              <a:srgbClr val="9A9A9A"/>
            </a:solidFill>
            <a:miter lim="400000"/>
          </a:ln>
        </p:spPr>
        <p:txBody>
          <a:bodyPr lIns="0" tIns="0" rIns="0" bIns="0" anchor="ctr"/>
          <a:lstStyle/>
          <a:p>
            <a:pPr defTabSz="171438">
              <a:defRPr sz="1200">
                <a:latin typeface="Helvetica"/>
                <a:ea typeface="Helvetica"/>
                <a:cs typeface="Helvetica"/>
                <a:sym typeface="Helvetica"/>
              </a:defRPr>
            </a:pPr>
            <a:endParaRPr sz="1200" kern="0">
              <a:solidFill>
                <a:sysClr val="windowText" lastClr="000000"/>
              </a:solidFill>
              <a:latin typeface="Helvetica"/>
              <a:ea typeface="Helvetica"/>
              <a:cs typeface="Helvetica"/>
              <a:sym typeface="Helvetica"/>
            </a:endParaRPr>
          </a:p>
        </p:txBody>
      </p:sp>
      <p:sp>
        <p:nvSpPr>
          <p:cNvPr id="3" name="Shape 3"/>
          <p:cNvSpPr>
            <a:spLocks noGrp="1"/>
          </p:cNvSpPr>
          <p:nvPr>
            <p:ph type="title"/>
          </p:nvPr>
        </p:nvSpPr>
        <p:spPr>
          <a:xfrm>
            <a:off x="400050" y="176212"/>
            <a:ext cx="8339138" cy="73818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a:bodyPr>
          <a:lstStyle/>
          <a:p>
            <a:pPr lvl="0">
              <a:defRPr sz="1800"/>
            </a:pPr>
            <a:r>
              <a:rPr sz="2200"/>
              <a:t>Title Text</a:t>
            </a:r>
          </a:p>
        </p:txBody>
      </p:sp>
      <p:sp>
        <p:nvSpPr>
          <p:cNvPr id="4" name="Shape 4"/>
          <p:cNvSpPr>
            <a:spLocks noGrp="1"/>
          </p:cNvSpPr>
          <p:nvPr>
            <p:ph type="body" idx="1"/>
          </p:nvPr>
        </p:nvSpPr>
        <p:spPr>
          <a:xfrm>
            <a:off x="400050" y="1171575"/>
            <a:ext cx="8339138" cy="351472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lvl="0">
              <a:defRPr sz="1800">
                <a:solidFill>
                  <a:srgbClr val="000000"/>
                </a:solidFill>
              </a:defRPr>
            </a:pPr>
            <a:r>
              <a:rPr sz="1900">
                <a:solidFill>
                  <a:srgbClr val="747474"/>
                </a:solidFill>
              </a:rPr>
              <a:t>Body Level One</a:t>
            </a:r>
          </a:p>
          <a:p>
            <a:pPr lvl="1">
              <a:defRPr sz="1800">
                <a:solidFill>
                  <a:srgbClr val="000000"/>
                </a:solidFill>
              </a:defRPr>
            </a:pPr>
            <a:r>
              <a:rPr sz="1900">
                <a:solidFill>
                  <a:srgbClr val="747474"/>
                </a:solidFill>
              </a:rPr>
              <a:t>Body Level Two</a:t>
            </a:r>
          </a:p>
          <a:p>
            <a:pPr lvl="2">
              <a:defRPr sz="1800">
                <a:solidFill>
                  <a:srgbClr val="000000"/>
                </a:solidFill>
              </a:defRPr>
            </a:pPr>
            <a:r>
              <a:rPr sz="1900">
                <a:solidFill>
                  <a:srgbClr val="747474"/>
                </a:solidFill>
              </a:rPr>
              <a:t>Body Level Three</a:t>
            </a:r>
          </a:p>
          <a:p>
            <a:pPr lvl="3">
              <a:defRPr sz="1800">
                <a:solidFill>
                  <a:srgbClr val="000000"/>
                </a:solidFill>
              </a:defRPr>
            </a:pPr>
            <a:r>
              <a:rPr sz="1900">
                <a:solidFill>
                  <a:srgbClr val="747474"/>
                </a:solidFill>
              </a:rPr>
              <a:t>Body Level Four</a:t>
            </a:r>
          </a:p>
          <a:p>
            <a:pPr lvl="4">
              <a:defRPr sz="1800">
                <a:solidFill>
                  <a:srgbClr val="000000"/>
                </a:solidFill>
              </a:defRPr>
            </a:pPr>
            <a:r>
              <a:rPr sz="1900">
                <a:solidFill>
                  <a:srgbClr val="747474"/>
                </a:solidFill>
              </a:rPr>
              <a:t>Body Level Five</a:t>
            </a:r>
          </a:p>
        </p:txBody>
      </p:sp>
    </p:spTree>
    <p:extLst>
      <p:ext uri="{BB962C8B-B14F-4D97-AF65-F5344CB8AC3E}">
        <p14:creationId xmlns:p14="http://schemas.microsoft.com/office/powerpoint/2010/main" val="3120364727"/>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Lst>
  <p:transition xmlns:p14="http://schemas.microsoft.com/office/powerpoint/2010/main" spd="med"/>
  <p:txStyles>
    <p:titleStyle>
      <a:lvl1pPr defTabSz="309539">
        <a:defRPr sz="2200">
          <a:latin typeface="Helvetica Neue Light"/>
          <a:ea typeface="Helvetica Neue Light"/>
          <a:cs typeface="Helvetica Neue Light"/>
          <a:sym typeface="Helvetica Neue Light"/>
        </a:defRPr>
      </a:lvl1pPr>
      <a:lvl2pPr indent="85719" defTabSz="309539">
        <a:defRPr sz="2200">
          <a:latin typeface="Helvetica Neue Light"/>
          <a:ea typeface="Helvetica Neue Light"/>
          <a:cs typeface="Helvetica Neue Light"/>
          <a:sym typeface="Helvetica Neue Light"/>
        </a:defRPr>
      </a:lvl2pPr>
      <a:lvl3pPr indent="171438" defTabSz="309539">
        <a:defRPr sz="2200">
          <a:latin typeface="Helvetica Neue Light"/>
          <a:ea typeface="Helvetica Neue Light"/>
          <a:cs typeface="Helvetica Neue Light"/>
          <a:sym typeface="Helvetica Neue Light"/>
        </a:defRPr>
      </a:lvl3pPr>
      <a:lvl4pPr indent="257157" defTabSz="309539">
        <a:defRPr sz="2200">
          <a:latin typeface="Helvetica Neue Light"/>
          <a:ea typeface="Helvetica Neue Light"/>
          <a:cs typeface="Helvetica Neue Light"/>
          <a:sym typeface="Helvetica Neue Light"/>
        </a:defRPr>
      </a:lvl4pPr>
      <a:lvl5pPr indent="342873" defTabSz="309539">
        <a:defRPr sz="2200">
          <a:latin typeface="Helvetica Neue Light"/>
          <a:ea typeface="Helvetica Neue Light"/>
          <a:cs typeface="Helvetica Neue Light"/>
          <a:sym typeface="Helvetica Neue Light"/>
        </a:defRPr>
      </a:lvl5pPr>
      <a:lvl6pPr indent="428592" defTabSz="309539">
        <a:defRPr sz="2200">
          <a:latin typeface="Helvetica Neue Light"/>
          <a:ea typeface="Helvetica Neue Light"/>
          <a:cs typeface="Helvetica Neue Light"/>
          <a:sym typeface="Helvetica Neue Light"/>
        </a:defRPr>
      </a:lvl6pPr>
      <a:lvl7pPr indent="514311" defTabSz="309539">
        <a:defRPr sz="2200">
          <a:latin typeface="Helvetica Neue Light"/>
          <a:ea typeface="Helvetica Neue Light"/>
          <a:cs typeface="Helvetica Neue Light"/>
          <a:sym typeface="Helvetica Neue Light"/>
        </a:defRPr>
      </a:lvl7pPr>
      <a:lvl8pPr indent="600030" defTabSz="309539">
        <a:defRPr sz="2200">
          <a:latin typeface="Helvetica Neue Light"/>
          <a:ea typeface="Helvetica Neue Light"/>
          <a:cs typeface="Helvetica Neue Light"/>
          <a:sym typeface="Helvetica Neue Light"/>
        </a:defRPr>
      </a:lvl8pPr>
      <a:lvl9pPr indent="685749" defTabSz="309539">
        <a:defRPr sz="2200">
          <a:latin typeface="Helvetica Neue Light"/>
          <a:ea typeface="Helvetica Neue Light"/>
          <a:cs typeface="Helvetica Neue Light"/>
          <a:sym typeface="Helvetica Neue Light"/>
        </a:defRPr>
      </a:lvl9pPr>
    </p:titleStyle>
    <p:bodyStyle>
      <a:lvl1pPr marL="238107"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1pPr>
      <a:lvl2pPr marL="476214"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2pPr>
      <a:lvl3pPr marL="714321"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3pPr>
      <a:lvl4pPr marL="952428"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4pPr>
      <a:lvl5pPr marL="1190535"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5pPr>
      <a:lvl6pPr marL="1428642"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6pPr>
      <a:lvl7pPr marL="1666749"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7pPr>
      <a:lvl8pPr marL="1904856"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8pPr>
      <a:lvl9pPr marL="2142963" indent="-238107" defTabSz="309539">
        <a:spcBef>
          <a:spcPts val="2213"/>
        </a:spcBef>
        <a:buSzPct val="75000"/>
        <a:buFont typeface="Helvetica Neue"/>
        <a:buChar char="•"/>
        <a:defRPr sz="1900">
          <a:solidFill>
            <a:srgbClr val="747474"/>
          </a:solidFill>
          <a:latin typeface="Helvetica Neue Light"/>
          <a:ea typeface="Helvetica Neue Light"/>
          <a:cs typeface="Helvetica Neue Light"/>
          <a:sym typeface="Helvetica Neue Light"/>
        </a:defRPr>
      </a:lvl9pPr>
    </p:bodyStyle>
    <p:otherStyle>
      <a:lvl1pPr algn="r" defTabSz="309539">
        <a:defRPr>
          <a:solidFill>
            <a:schemeClr val="tx1"/>
          </a:solidFill>
          <a:latin typeface="+mn-lt"/>
          <a:ea typeface="+mn-ea"/>
          <a:cs typeface="+mn-cs"/>
          <a:sym typeface="Helvetica Neue"/>
        </a:defRPr>
      </a:lvl1pPr>
      <a:lvl2pPr indent="85719" algn="r" defTabSz="309539">
        <a:defRPr>
          <a:solidFill>
            <a:schemeClr val="tx1"/>
          </a:solidFill>
          <a:latin typeface="+mn-lt"/>
          <a:ea typeface="+mn-ea"/>
          <a:cs typeface="+mn-cs"/>
          <a:sym typeface="Helvetica Neue"/>
        </a:defRPr>
      </a:lvl2pPr>
      <a:lvl3pPr indent="171438" algn="r" defTabSz="309539">
        <a:defRPr>
          <a:solidFill>
            <a:schemeClr val="tx1"/>
          </a:solidFill>
          <a:latin typeface="+mn-lt"/>
          <a:ea typeface="+mn-ea"/>
          <a:cs typeface="+mn-cs"/>
          <a:sym typeface="Helvetica Neue"/>
        </a:defRPr>
      </a:lvl3pPr>
      <a:lvl4pPr indent="257157" algn="r" defTabSz="309539">
        <a:defRPr>
          <a:solidFill>
            <a:schemeClr val="tx1"/>
          </a:solidFill>
          <a:latin typeface="+mn-lt"/>
          <a:ea typeface="+mn-ea"/>
          <a:cs typeface="+mn-cs"/>
          <a:sym typeface="Helvetica Neue"/>
        </a:defRPr>
      </a:lvl4pPr>
      <a:lvl5pPr indent="342873" algn="r" defTabSz="309539">
        <a:defRPr>
          <a:solidFill>
            <a:schemeClr val="tx1"/>
          </a:solidFill>
          <a:latin typeface="+mn-lt"/>
          <a:ea typeface="+mn-ea"/>
          <a:cs typeface="+mn-cs"/>
          <a:sym typeface="Helvetica Neue"/>
        </a:defRPr>
      </a:lvl5pPr>
      <a:lvl6pPr indent="428592" algn="r" defTabSz="309539">
        <a:defRPr>
          <a:solidFill>
            <a:schemeClr val="tx1"/>
          </a:solidFill>
          <a:latin typeface="+mn-lt"/>
          <a:ea typeface="+mn-ea"/>
          <a:cs typeface="+mn-cs"/>
          <a:sym typeface="Helvetica Neue"/>
        </a:defRPr>
      </a:lvl6pPr>
      <a:lvl7pPr indent="514311" algn="r" defTabSz="309539">
        <a:defRPr>
          <a:solidFill>
            <a:schemeClr val="tx1"/>
          </a:solidFill>
          <a:latin typeface="+mn-lt"/>
          <a:ea typeface="+mn-ea"/>
          <a:cs typeface="+mn-cs"/>
          <a:sym typeface="Helvetica Neue"/>
        </a:defRPr>
      </a:lvl7pPr>
      <a:lvl8pPr indent="600030" algn="r" defTabSz="309539">
        <a:defRPr>
          <a:solidFill>
            <a:schemeClr val="tx1"/>
          </a:solidFill>
          <a:latin typeface="+mn-lt"/>
          <a:ea typeface="+mn-ea"/>
          <a:cs typeface="+mn-cs"/>
          <a:sym typeface="Helvetica Neue"/>
        </a:defRPr>
      </a:lvl8pPr>
      <a:lvl9pPr indent="685749" algn="r" defTabSz="309539">
        <a:defRPr>
          <a:solidFill>
            <a:schemeClr val="tx1"/>
          </a:solidFill>
          <a:latin typeface="+mn-lt"/>
          <a:ea typeface="+mn-ea"/>
          <a:cs typeface="+mn-cs"/>
          <a:sym typeface="Helvetica Neue"/>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187378775"/>
      </p:ext>
    </p:extLst>
  </p:cSld>
  <p:clrMap bg1="lt1" tx1="dk1" bg2="lt2" tx2="dk2" accent1="accent1" accent2="accent2" accent3="accent3" accent4="accent4" accent5="accent5" accent6="accent6" hlink="hlink" folHlink="folHlink"/>
  <p:sldLayoutIdLst>
    <p:sldLayoutId id="2147484770" r:id="rId1"/>
    <p:sldLayoutId id="2147484771" r:id="rId2"/>
    <p:sldLayoutId id="2147484772"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a:gsLst>
            <a:gs pos="0">
              <a:srgbClr val="182632"/>
            </a:gs>
            <a:gs pos="100000">
              <a:srgbClr val="000000"/>
            </a:gs>
          </a:gsLst>
          <a:lin ang="16200000" scaled="0"/>
        </a:gradFill>
        <a:effectLst/>
      </p:bgPr>
    </p:bg>
    <p:spTree>
      <p:nvGrpSpPr>
        <p:cNvPr id="1" name="Shape 5"/>
        <p:cNvGrpSpPr/>
        <p:nvPr/>
      </p:nvGrpSpPr>
      <p:grpSpPr>
        <a:xfrm>
          <a:off x="0" y="0"/>
          <a:ext cx="0" cy="0"/>
          <a:chOff x="0" y="0"/>
          <a:chExt cx="0" cy="0"/>
        </a:xfrm>
      </p:grpSpPr>
      <p:sp>
        <p:nvSpPr>
          <p:cNvPr id="6" name="Shape 6"/>
          <p:cNvSpPr/>
          <p:nvPr/>
        </p:nvSpPr>
        <p:spPr>
          <a:xfrm>
            <a:off x="0" y="0"/>
            <a:ext cx="9144000" cy="53998"/>
          </a:xfrm>
          <a:prstGeom prst="rect">
            <a:avLst/>
          </a:prstGeom>
          <a:solidFill>
            <a:schemeClr val="accent1"/>
          </a:solidFill>
          <a:ln>
            <a:noFill/>
          </a:ln>
        </p:spPr>
        <p:txBody>
          <a:bodyPr lIns="91425" tIns="45700" rIns="91425" bIns="45700" anchor="ctr" anchorCtr="0">
            <a:noAutofit/>
          </a:bodyPr>
          <a:lstStyle/>
          <a:p>
            <a:pPr algn="ctr" defTabSz="914400">
              <a:buClr>
                <a:srgbClr val="000000"/>
              </a:buClr>
              <a:buFont typeface="Arial"/>
              <a:buNone/>
            </a:pPr>
            <a:endParaRPr kern="0">
              <a:solidFill>
                <a:srgbClr val="FFFFFF"/>
              </a:solidFill>
              <a:latin typeface="Arial"/>
              <a:ea typeface="Arial"/>
              <a:cs typeface="Arial"/>
              <a:sym typeface="Arial"/>
            </a:endParaRPr>
          </a:p>
        </p:txBody>
      </p:sp>
    </p:spTree>
    <p:extLst>
      <p:ext uri="{BB962C8B-B14F-4D97-AF65-F5344CB8AC3E}">
        <p14:creationId xmlns:p14="http://schemas.microsoft.com/office/powerpoint/2010/main" val="3289353055"/>
      </p:ext>
    </p:extLst>
  </p:cSld>
  <p:clrMap bg1="lt1" tx1="dk1" bg2="dk2" tx2="lt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image" Target="../media/image34.png"/><Relationship Id="rId6" Type="http://schemas.microsoft.com/office/2007/relationships/hdphoto" Target="../media/hdphoto1.wdp"/><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6" Type="http://schemas.openxmlformats.org/officeDocument/2006/relationships/image" Target="../media/image92.png"/><Relationship Id="rId47" Type="http://schemas.openxmlformats.org/officeDocument/2006/relationships/image" Target="../media/image93.png"/><Relationship Id="rId48" Type="http://schemas.openxmlformats.org/officeDocument/2006/relationships/image" Target="../media/image94.png"/><Relationship Id="rId49" Type="http://schemas.openxmlformats.org/officeDocument/2006/relationships/image" Target="../media/image95.png"/><Relationship Id="rId20" Type="http://schemas.openxmlformats.org/officeDocument/2006/relationships/image" Target="../media/image66.png"/><Relationship Id="rId21" Type="http://schemas.openxmlformats.org/officeDocument/2006/relationships/image" Target="../media/image67.png"/><Relationship Id="rId22" Type="http://schemas.openxmlformats.org/officeDocument/2006/relationships/image" Target="../media/image68.png"/><Relationship Id="rId23" Type="http://schemas.openxmlformats.org/officeDocument/2006/relationships/image" Target="../media/image69.png"/><Relationship Id="rId24" Type="http://schemas.openxmlformats.org/officeDocument/2006/relationships/image" Target="../media/image70.png"/><Relationship Id="rId25" Type="http://schemas.openxmlformats.org/officeDocument/2006/relationships/image" Target="../media/image71.png"/><Relationship Id="rId26" Type="http://schemas.openxmlformats.org/officeDocument/2006/relationships/image" Target="../media/image72.png"/><Relationship Id="rId27" Type="http://schemas.openxmlformats.org/officeDocument/2006/relationships/image" Target="../media/image73.png"/><Relationship Id="rId28" Type="http://schemas.openxmlformats.org/officeDocument/2006/relationships/image" Target="../media/image74.jpeg"/><Relationship Id="rId29" Type="http://schemas.openxmlformats.org/officeDocument/2006/relationships/image" Target="../media/image75.jpeg"/><Relationship Id="rId1" Type="http://schemas.openxmlformats.org/officeDocument/2006/relationships/slideLayout" Target="../slideLayouts/slideLayout64.xml"/><Relationship Id="rId2" Type="http://schemas.openxmlformats.org/officeDocument/2006/relationships/notesSlide" Target="../notesSlides/notesSlide8.xml"/><Relationship Id="rId3" Type="http://schemas.openxmlformats.org/officeDocument/2006/relationships/image" Target="../media/image49.jpeg"/><Relationship Id="rId4" Type="http://schemas.openxmlformats.org/officeDocument/2006/relationships/image" Target="../media/image50.png"/><Relationship Id="rId5" Type="http://schemas.openxmlformats.org/officeDocument/2006/relationships/image" Target="../media/image51.png"/><Relationship Id="rId30" Type="http://schemas.openxmlformats.org/officeDocument/2006/relationships/image" Target="../media/image76.jpeg"/><Relationship Id="rId31" Type="http://schemas.openxmlformats.org/officeDocument/2006/relationships/image" Target="../media/image77.png"/><Relationship Id="rId32" Type="http://schemas.openxmlformats.org/officeDocument/2006/relationships/image" Target="../media/image78.png"/><Relationship Id="rId9"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3.emf"/><Relationship Id="rId8" Type="http://schemas.openxmlformats.org/officeDocument/2006/relationships/image" Target="../media/image54.png"/><Relationship Id="rId33" Type="http://schemas.openxmlformats.org/officeDocument/2006/relationships/image" Target="../media/image79.png"/><Relationship Id="rId34" Type="http://schemas.openxmlformats.org/officeDocument/2006/relationships/image" Target="../media/image80.jpeg"/><Relationship Id="rId35" Type="http://schemas.openxmlformats.org/officeDocument/2006/relationships/image" Target="../media/image81.jpeg"/><Relationship Id="rId36" Type="http://schemas.openxmlformats.org/officeDocument/2006/relationships/image" Target="../media/image82.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png"/><Relationship Id="rId16" Type="http://schemas.openxmlformats.org/officeDocument/2006/relationships/image" Target="../media/image62.jpeg"/><Relationship Id="rId17" Type="http://schemas.openxmlformats.org/officeDocument/2006/relationships/image" Target="../media/image63.emf"/><Relationship Id="rId18" Type="http://schemas.openxmlformats.org/officeDocument/2006/relationships/image" Target="../media/image64.png"/><Relationship Id="rId19" Type="http://schemas.openxmlformats.org/officeDocument/2006/relationships/image" Target="../media/image65.jpeg"/><Relationship Id="rId37" Type="http://schemas.openxmlformats.org/officeDocument/2006/relationships/image" Target="../media/image83.png"/><Relationship Id="rId38" Type="http://schemas.openxmlformats.org/officeDocument/2006/relationships/image" Target="../media/image84.png"/><Relationship Id="rId39" Type="http://schemas.openxmlformats.org/officeDocument/2006/relationships/image" Target="../media/image85.png"/><Relationship Id="rId40" Type="http://schemas.openxmlformats.org/officeDocument/2006/relationships/image" Target="../media/image86.png"/><Relationship Id="rId41" Type="http://schemas.openxmlformats.org/officeDocument/2006/relationships/image" Target="../media/image87.png"/><Relationship Id="rId42" Type="http://schemas.openxmlformats.org/officeDocument/2006/relationships/image" Target="../media/image88.png"/><Relationship Id="rId43" Type="http://schemas.openxmlformats.org/officeDocument/2006/relationships/image" Target="../media/image89.png"/><Relationship Id="rId44" Type="http://schemas.openxmlformats.org/officeDocument/2006/relationships/image" Target="../media/image90.png"/><Relationship Id="rId45"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image" Target="../media/image99.emf"/><Relationship Id="rId7" Type="http://schemas.openxmlformats.org/officeDocument/2006/relationships/image" Target="../media/image100.emf"/><Relationship Id="rId8" Type="http://schemas.openxmlformats.org/officeDocument/2006/relationships/image" Target="../media/image101.emf"/><Relationship Id="rId1" Type="http://schemas.openxmlformats.org/officeDocument/2006/relationships/slideLayout" Target="../slideLayouts/slideLayout7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image" Target="../media/image99.emf"/><Relationship Id="rId7" Type="http://schemas.openxmlformats.org/officeDocument/2006/relationships/image" Target="../media/image100.emf"/><Relationship Id="rId8" Type="http://schemas.openxmlformats.org/officeDocument/2006/relationships/image" Target="../media/image101.emf"/><Relationship Id="rId1" Type="http://schemas.openxmlformats.org/officeDocument/2006/relationships/slideLayout" Target="../slideLayouts/slideLayout7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image" Target="../media/image99.emf"/><Relationship Id="rId7" Type="http://schemas.openxmlformats.org/officeDocument/2006/relationships/image" Target="../media/image100.emf"/><Relationship Id="rId8" Type="http://schemas.openxmlformats.org/officeDocument/2006/relationships/image" Target="../media/image101.emf"/><Relationship Id="rId9" Type="http://schemas.openxmlformats.org/officeDocument/2006/relationships/image" Target="../media/image5.png"/><Relationship Id="rId1" Type="http://schemas.openxmlformats.org/officeDocument/2006/relationships/slideLayout" Target="../slideLayouts/slideLayout6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6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82.xml"/><Relationship Id="rId2"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image" Target="../media/image99.emf"/><Relationship Id="rId7" Type="http://schemas.openxmlformats.org/officeDocument/2006/relationships/image" Target="../media/image100.emf"/><Relationship Id="rId8" Type="http://schemas.openxmlformats.org/officeDocument/2006/relationships/image" Target="../media/image101.emf"/><Relationship Id="rId9" Type="http://schemas.openxmlformats.org/officeDocument/2006/relationships/image" Target="../media/image5.png"/><Relationship Id="rId1" Type="http://schemas.openxmlformats.org/officeDocument/2006/relationships/slideLayout" Target="../slideLayouts/slideLayout11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5.xml"/><Relationship Id="rId3" Type="http://schemas.openxmlformats.org/officeDocument/2006/relationships/image" Target="../media/image108.png"/></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4.png"/><Relationship Id="rId5" Type="http://schemas.microsoft.com/office/2007/relationships/hdphoto" Target="../media/hdphoto1.wdp"/><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1" Type="http://schemas.openxmlformats.org/officeDocument/2006/relationships/slideLayout" Target="../slideLayouts/slideLayout119.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image" Target="../media/image99.emf"/><Relationship Id="rId7" Type="http://schemas.openxmlformats.org/officeDocument/2006/relationships/image" Target="../media/image100.emf"/><Relationship Id="rId8" Type="http://schemas.openxmlformats.org/officeDocument/2006/relationships/image" Target="../media/image101.emf"/><Relationship Id="rId9" Type="http://schemas.openxmlformats.org/officeDocument/2006/relationships/image" Target="../media/image5.png"/><Relationship Id="rId1" Type="http://schemas.openxmlformats.org/officeDocument/2006/relationships/slideLayout" Target="../slideLayouts/slideLayout14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8.xml"/><Relationship Id="rId3"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jpg"/><Relationship Id="rId5" Type="http://schemas.openxmlformats.org/officeDocument/2006/relationships/image" Target="../media/image118.jp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1" Type="http://schemas.openxmlformats.org/officeDocument/2006/relationships/slideLayout" Target="../slideLayouts/slideLayout16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8.emf"/><Relationship Id="rId6" Type="http://schemas.openxmlformats.org/officeDocument/2006/relationships/image" Target="../media/image99.emf"/><Relationship Id="rId7" Type="http://schemas.openxmlformats.org/officeDocument/2006/relationships/image" Target="../media/image100.emf"/><Relationship Id="rId8" Type="http://schemas.openxmlformats.org/officeDocument/2006/relationships/image" Target="../media/image101.emf"/><Relationship Id="rId9" Type="http://schemas.openxmlformats.org/officeDocument/2006/relationships/image" Target="../media/image5.png"/><Relationship Id="rId1" Type="http://schemas.openxmlformats.org/officeDocument/2006/relationships/slideLayout" Target="../slideLayouts/slideLayout116.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 Id="rId3" Type="http://schemas.openxmlformats.org/officeDocument/2006/relationships/image" Target="../media/image1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2.xml"/><Relationship Id="rId3" Type="http://schemas.openxmlformats.org/officeDocument/2006/relationships/image" Target="../media/image1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4.png"/></Relationships>
</file>

<file path=ppt/slides/_rels/slide28.x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1" Type="http://schemas.openxmlformats.org/officeDocument/2006/relationships/image" Target="../media/image133.png"/><Relationship Id="rId1" Type="http://schemas.openxmlformats.org/officeDocument/2006/relationships/slideLayout" Target="../slideLayouts/slideLayout44.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1" Type="http://schemas.openxmlformats.org/officeDocument/2006/relationships/slideLayout" Target="../slideLayouts/slideLayout18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image" Target="../media/image35.jpg"/><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26.xml"/><Relationship Id="rId3" Type="http://schemas.openxmlformats.org/officeDocument/2006/relationships/comments" Target="../comments/commen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4.png"/><Relationship Id="rId5" Type="http://schemas.microsoft.com/office/2007/relationships/hdphoto" Target="../media/hdphoto1.wdp"/><Relationship Id="rId1" Type="http://schemas.openxmlformats.org/officeDocument/2006/relationships/slideLayout" Target="../slideLayouts/slideLayout20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9.xml"/><Relationship Id="rId2" Type="http://schemas.openxmlformats.org/officeDocument/2006/relationships/image" Target="../media/image36.jpeg"/><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0.png"/><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5" Type="http://schemas.openxmlformats.org/officeDocument/2006/relationships/image" Target="../media/image25.png"/><Relationship Id="rId6" Type="http://schemas.openxmlformats.org/officeDocument/2006/relationships/image" Target="../media/image47.png"/><Relationship Id="rId1" Type="http://schemas.openxmlformats.org/officeDocument/2006/relationships/slideLayout" Target="../slideLayouts/slideLayout16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comments" Target="../comments/comment1.xml"/><Relationship Id="rId1" Type="http://schemas.openxmlformats.org/officeDocument/2006/relationships/slideLayout" Target="../slideLayouts/slideLayout7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399" tIns="45687" rIns="91399" bIns="45687" anchor="ctr" anchorCtr="0">
            <a:noAutofit/>
          </a:bodyPr>
          <a:lstStyle/>
          <a:p>
            <a:pPr algn="ctr" defTabSz="457072"/>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110" y="978444"/>
            <a:ext cx="1368554" cy="336279"/>
          </a:xfrm>
          <a:prstGeom prst="rect">
            <a:avLst/>
          </a:prstGeom>
        </p:spPr>
      </p:pic>
      <p:sp>
        <p:nvSpPr>
          <p:cNvPr id="10" name="TextBox 9"/>
          <p:cNvSpPr txBox="1"/>
          <p:nvPr/>
        </p:nvSpPr>
        <p:spPr>
          <a:xfrm>
            <a:off x="623454" y="1898430"/>
            <a:ext cx="8201709" cy="1908195"/>
          </a:xfrm>
          <a:prstGeom prst="rect">
            <a:avLst/>
          </a:prstGeom>
          <a:noFill/>
          <a:effectLst>
            <a:outerShdw blurRad="63500" sx="102000" sy="102000" algn="ctr" rotWithShape="0">
              <a:prstClr val="black">
                <a:alpha val="40000"/>
              </a:prstClr>
            </a:outerShdw>
          </a:effectLst>
        </p:spPr>
        <p:txBody>
          <a:bodyPr wrap="square" lIns="91414" tIns="45707" rIns="91414" bIns="45707" rtlCol="0">
            <a:spAutoFit/>
          </a:bodyPr>
          <a:lstStyle/>
          <a:p>
            <a:pPr defTabSz="457072">
              <a:spcAft>
                <a:spcPts val="1200"/>
              </a:spcAft>
            </a:pPr>
            <a:r>
              <a:rPr lang="en-US" sz="4200" b="1" spc="-100" dirty="0">
                <a:solidFill>
                  <a:srgbClr val="00AE9E"/>
                </a:solidFill>
                <a:effectLst>
                  <a:outerShdw blurRad="50800" dist="38100" dir="5400000" algn="t" rotWithShape="0">
                    <a:prstClr val="black">
                      <a:alpha val="40000"/>
                    </a:prstClr>
                  </a:outerShdw>
                </a:effectLst>
                <a:latin typeface="Arial"/>
                <a:cs typeface="Arial"/>
              </a:rPr>
              <a:t>Powering Digital Transformation</a:t>
            </a:r>
            <a:r>
              <a:rPr lang="en-US" sz="2400" b="1" spc="-100" dirty="0">
                <a:solidFill>
                  <a:srgbClr val="FFFFFF"/>
                </a:solidFill>
                <a:effectLst>
                  <a:outerShdw blurRad="50800" dist="38100" dir="5400000" algn="t" rotWithShape="0">
                    <a:prstClr val="black">
                      <a:alpha val="40000"/>
                    </a:prstClr>
                  </a:outerShdw>
                </a:effectLst>
                <a:latin typeface="Arial"/>
                <a:cs typeface="Arial"/>
              </a:rPr>
              <a:t/>
            </a:r>
            <a:br>
              <a:rPr lang="en-US" sz="2400" b="1" spc="-100" dirty="0">
                <a:solidFill>
                  <a:srgbClr val="FFFFFF"/>
                </a:solidFill>
                <a:effectLst>
                  <a:outerShdw blurRad="50800" dist="38100" dir="5400000" algn="t" rotWithShape="0">
                    <a:prstClr val="black">
                      <a:alpha val="40000"/>
                    </a:prstClr>
                  </a:outerShdw>
                </a:effectLst>
                <a:latin typeface="Arial"/>
                <a:cs typeface="Arial"/>
              </a:rPr>
            </a:br>
            <a:r>
              <a:rPr lang="en-US" sz="2400" b="1" spc="-100" dirty="0">
                <a:solidFill>
                  <a:srgbClr val="FFFFFF"/>
                </a:solidFill>
                <a:effectLst>
                  <a:outerShdw blurRad="50800" dist="38100" dir="5400000" algn="t" rotWithShape="0">
                    <a:prstClr val="black">
                      <a:alpha val="40000"/>
                    </a:prstClr>
                  </a:outerShdw>
                </a:effectLst>
                <a:latin typeface="Arial"/>
                <a:cs typeface="Arial"/>
              </a:rPr>
              <a:t>with Pivotal</a:t>
            </a:r>
          </a:p>
          <a:p>
            <a:pPr defTabSz="457072">
              <a:spcAft>
                <a:spcPts val="1200"/>
              </a:spcAft>
            </a:pPr>
            <a:endParaRPr lang="en-US" sz="4200" b="1" spc="-100" dirty="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
        <p:nvSpPr>
          <p:cNvPr id="2" name="TextBox 1"/>
          <p:cNvSpPr txBox="1"/>
          <p:nvPr/>
        </p:nvSpPr>
        <p:spPr>
          <a:xfrm>
            <a:off x="623681" y="3685065"/>
            <a:ext cx="3942455" cy="369332"/>
          </a:xfrm>
          <a:prstGeom prst="rect">
            <a:avLst/>
          </a:prstGeom>
          <a:noFill/>
        </p:spPr>
        <p:txBody>
          <a:bodyPr wrap="none" rtlCol="0">
            <a:spAutoFit/>
          </a:bodyPr>
          <a:lstStyle/>
          <a:p>
            <a:r>
              <a:rPr lang="en-US" dirty="0" smtClean="0">
                <a:solidFill>
                  <a:srgbClr val="FFFFFF"/>
                </a:solidFill>
                <a:latin typeface="Calibri"/>
              </a:rPr>
              <a:t>Erwan Bornier, Cloud Platform Architect</a:t>
            </a:r>
          </a:p>
        </p:txBody>
      </p:sp>
    </p:spTree>
    <p:extLst>
      <p:ext uri="{BB962C8B-B14F-4D97-AF65-F5344CB8AC3E}">
        <p14:creationId xmlns:p14="http://schemas.microsoft.com/office/powerpoint/2010/main" val="578219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10" name="Title 1"/>
          <p:cNvSpPr>
            <a:spLocks noGrp="1"/>
          </p:cNvSpPr>
          <p:nvPr>
            <p:ph type="title"/>
          </p:nvPr>
        </p:nvSpPr>
        <p:spPr>
          <a:xfrm>
            <a:off x="242894" y="269920"/>
            <a:ext cx="8901107" cy="460375"/>
          </a:xfrm>
        </p:spPr>
        <p:txBody>
          <a:bodyPr/>
          <a:lstStyle/>
          <a:p>
            <a:r>
              <a:rPr lang="en-US" dirty="0">
                <a:latin typeface="Calibri" charset="0"/>
              </a:rPr>
              <a:t>Cloud Foundry Foundation: An Open Industry Standard</a:t>
            </a:r>
          </a:p>
        </p:txBody>
      </p:sp>
      <p:pic>
        <p:nvPicPr>
          <p:cNvPr id="11" name="Picture 52" descr="Akamai-Logo-Large-GLOBALGOODNETWORKS-645-305.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9640" y="3274799"/>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328613" y="995365"/>
            <a:ext cx="8539162"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457178">
              <a:defRPr/>
            </a:pPr>
            <a:endParaRPr lang="en-US">
              <a:solidFill>
                <a:prstClr val="white"/>
              </a:solidFill>
              <a:latin typeface="Calibri"/>
            </a:endParaRPr>
          </a:p>
        </p:txBody>
      </p:sp>
      <p:sp>
        <p:nvSpPr>
          <p:cNvPr id="13" name="Rectangle 12"/>
          <p:cNvSpPr/>
          <p:nvPr/>
        </p:nvSpPr>
        <p:spPr>
          <a:xfrm>
            <a:off x="328613" y="1853332"/>
            <a:ext cx="8539162"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457178">
              <a:defRPr/>
            </a:pPr>
            <a:endParaRPr lang="en-US">
              <a:solidFill>
                <a:prstClr val="white"/>
              </a:solidFill>
              <a:latin typeface="Calibri"/>
            </a:endParaRPr>
          </a:p>
        </p:txBody>
      </p:sp>
      <p:sp>
        <p:nvSpPr>
          <p:cNvPr id="14" name="Rectangle 13"/>
          <p:cNvSpPr/>
          <p:nvPr/>
        </p:nvSpPr>
        <p:spPr>
          <a:xfrm>
            <a:off x="328613" y="3070014"/>
            <a:ext cx="8539162"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457178">
              <a:defRPr/>
            </a:pPr>
            <a:endParaRPr lang="en-US">
              <a:solidFill>
                <a:prstClr val="white"/>
              </a:solidFill>
              <a:latin typeface="Calibri"/>
            </a:endParaRPr>
          </a:p>
        </p:txBody>
      </p:sp>
      <p:sp>
        <p:nvSpPr>
          <p:cNvPr id="15" name="Content Placeholder 2"/>
          <p:cNvSpPr txBox="1">
            <a:spLocks/>
          </p:cNvSpPr>
          <p:nvPr/>
        </p:nvSpPr>
        <p:spPr bwMode="gray">
          <a:xfrm>
            <a:off x="419102" y="1046163"/>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spcBef>
                <a:spcPts val="1200"/>
              </a:spcBef>
              <a:buClr>
                <a:srgbClr val="4F81BD"/>
              </a:buClr>
            </a:pPr>
            <a:r>
              <a:rPr lang="en-US" sz="1000" b="1">
                <a:solidFill>
                  <a:srgbClr val="182730"/>
                </a:solidFill>
                <a:latin typeface="Arial" charset="0"/>
                <a:cs typeface="Arial" charset="0"/>
              </a:rPr>
              <a:t>PLATINUM</a:t>
            </a:r>
          </a:p>
        </p:txBody>
      </p:sp>
      <p:sp>
        <p:nvSpPr>
          <p:cNvPr id="16" name="Content Placeholder 2"/>
          <p:cNvSpPr txBox="1">
            <a:spLocks/>
          </p:cNvSpPr>
          <p:nvPr/>
        </p:nvSpPr>
        <p:spPr bwMode="gray">
          <a:xfrm>
            <a:off x="419102" y="1996205"/>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spcBef>
                <a:spcPts val="1200"/>
              </a:spcBef>
              <a:buClr>
                <a:srgbClr val="4F81BD"/>
              </a:buClr>
            </a:pPr>
            <a:r>
              <a:rPr lang="en-US" sz="1000" b="1">
                <a:solidFill>
                  <a:srgbClr val="182730"/>
                </a:solidFill>
                <a:latin typeface="Arial" charset="0"/>
                <a:cs typeface="Arial" charset="0"/>
              </a:rPr>
              <a:t>GOLD</a:t>
            </a:r>
          </a:p>
        </p:txBody>
      </p:sp>
      <p:sp>
        <p:nvSpPr>
          <p:cNvPr id="17" name="Content Placeholder 2"/>
          <p:cNvSpPr txBox="1">
            <a:spLocks/>
          </p:cNvSpPr>
          <p:nvPr/>
        </p:nvSpPr>
        <p:spPr bwMode="gray">
          <a:xfrm>
            <a:off x="434977" y="3128749"/>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spcBef>
                <a:spcPts val="1200"/>
              </a:spcBef>
              <a:buClr>
                <a:srgbClr val="4F81BD"/>
              </a:buClr>
            </a:pPr>
            <a:r>
              <a:rPr lang="en-US" sz="1000" b="1">
                <a:solidFill>
                  <a:srgbClr val="182730"/>
                </a:solidFill>
                <a:latin typeface="Arial" charset="0"/>
                <a:cs typeface="Arial" charset="0"/>
              </a:rPr>
              <a:t>SILVER</a:t>
            </a:r>
          </a:p>
        </p:txBody>
      </p:sp>
      <p:sp>
        <p:nvSpPr>
          <p:cNvPr id="18" name="Rectangle 17"/>
          <p:cNvSpPr/>
          <p:nvPr/>
        </p:nvSpPr>
        <p:spPr>
          <a:xfrm>
            <a:off x="328615" y="1851743"/>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457178">
              <a:defRPr/>
            </a:pPr>
            <a:endParaRPr lang="en-US">
              <a:solidFill>
                <a:prstClr val="white"/>
              </a:solidFill>
              <a:latin typeface="Calibri"/>
            </a:endParaRPr>
          </a:p>
        </p:txBody>
      </p:sp>
      <p:sp>
        <p:nvSpPr>
          <p:cNvPr id="19" name="Rectangle 18"/>
          <p:cNvSpPr/>
          <p:nvPr/>
        </p:nvSpPr>
        <p:spPr>
          <a:xfrm>
            <a:off x="328615" y="995365"/>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457178">
              <a:defRPr/>
            </a:pPr>
            <a:endParaRPr lang="en-US">
              <a:solidFill>
                <a:prstClr val="white"/>
              </a:solidFill>
              <a:latin typeface="Calibri"/>
            </a:endParaRPr>
          </a:p>
        </p:txBody>
      </p:sp>
      <p:sp>
        <p:nvSpPr>
          <p:cNvPr id="20" name="Rectangle 19"/>
          <p:cNvSpPr/>
          <p:nvPr/>
        </p:nvSpPr>
        <p:spPr>
          <a:xfrm flipH="1">
            <a:off x="325438" y="3073189"/>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457178">
              <a:defRPr/>
            </a:pPr>
            <a:endParaRPr lang="en-US">
              <a:solidFill>
                <a:prstClr val="white"/>
              </a:solidFill>
              <a:latin typeface="Calibri"/>
            </a:endParaRPr>
          </a:p>
        </p:txBody>
      </p:sp>
      <p:pic>
        <p:nvPicPr>
          <p:cNvPr id="21" name="Picture 62" descr="1000px-EMC_Corporation_logo.svg.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86973" y="1295371"/>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3" descr="2000px-IBM_logo.svg.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86400" y="1331912"/>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4" descr="2000px-Intel-logo.svg.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67406" y="1268413"/>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5" descr="Pivotal_TealOnWhite_RGB.eps"/>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1700" y="1183438"/>
            <a:ext cx="1338766" cy="52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6" descr="2000px-HP_logo_2012.svg.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14988" y="1243013"/>
            <a:ext cx="3921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8" descr="2000px-SAP_2011_logo.svg.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66065" y="1284288"/>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descr="Accenture-red-arrow-logo.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33449" y="2456582"/>
            <a:ext cx="595794" cy="44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2" descr="Hortonworks-Logo.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813992" y="2035925"/>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3" descr="Capgemini.svg.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807427" y="2147456"/>
            <a:ext cx="961116" cy="22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5" descr="799px-NTT_logo.svg.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925296" y="2135538"/>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6" descr="BNY_Mellon.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144079" y="2026332"/>
            <a:ext cx="898908" cy="31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77" descr="centurylink-logo.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869202" y="2103272"/>
            <a:ext cx="10160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78" descr="swisscom-logo.jp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788223" y="2574087"/>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79" descr="SAS_logo_horiz.eps"/>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6038893" y="2585026"/>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asted-image.pdf"/>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860755" y="3683239"/>
            <a:ext cx="553603" cy="2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Picture 82" descr="Ericsson.jp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6819306" y="2586785"/>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3" descr="1280px-Verizon_logo.svg.png"/>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999204" y="2445622"/>
            <a:ext cx="5937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4" descr="1000px-Vmware.svg.png"/>
          <p:cNvPicPr>
            <a:picLocks noChangeAspect="1"/>
          </p:cNvPicPr>
          <p:nvPr/>
        </p:nvPicPr>
        <p:blipFill>
          <a:blip r:embed="rId21" cstate="email">
            <a:extLst>
              <a:ext uri="{28A0092B-C50C-407E-A947-70E740481C1C}">
                <a14:useLocalDpi xmlns:a14="http://schemas.microsoft.com/office/drawing/2010/main"/>
              </a:ext>
            </a:extLst>
          </a:blip>
          <a:srcRect/>
          <a:stretch>
            <a:fillRect/>
          </a:stretch>
        </p:blipFill>
        <p:spPr bwMode="auto">
          <a:xfrm>
            <a:off x="6427790" y="1358901"/>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87" descr="starkandwayne-logo-300w.png"/>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818534" y="4192375"/>
            <a:ext cx="871676" cy="1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88" descr="docker_logo.png"/>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47798" y="3768512"/>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9" descr="redislabs-typeface.png"/>
          <p:cNvPicPr>
            <a:picLocks noChangeAspect="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808605" y="3796636"/>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0" descr="logo_tcm100-871390.gif"/>
          <p:cNvPicPr>
            <a:picLocks noChangeAspect="1"/>
          </p:cNvPicPr>
          <p:nvPr/>
        </p:nvPicPr>
        <p:blipFill>
          <a:blip r:embed="rId25" cstate="email">
            <a:extLst>
              <a:ext uri="{28A0092B-C50C-407E-A947-70E740481C1C}">
                <a14:useLocalDpi xmlns:a14="http://schemas.microsoft.com/office/drawing/2010/main"/>
              </a:ext>
            </a:extLst>
          </a:blip>
          <a:srcRect/>
          <a:stretch>
            <a:fillRect/>
          </a:stretch>
        </p:blipFill>
        <p:spPr bwMode="auto">
          <a:xfrm>
            <a:off x="5668565" y="4053274"/>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descr="1920x1080xAppDynamics_logo_blog_300x31.png.pagespeed.ic_.3EuW_HDNfh.png"/>
          <p:cNvPicPr>
            <a:picLocks noChangeAspect="1"/>
          </p:cNvPicPr>
          <p:nvPr/>
        </p:nvPicPr>
        <p:blipFill>
          <a:blip r:embed="rId26" cstate="email">
            <a:extLst>
              <a:ext uri="{28A0092B-C50C-407E-A947-70E740481C1C}">
                <a14:useLocalDpi xmlns:a14="http://schemas.microsoft.com/office/drawing/2010/main"/>
              </a:ext>
            </a:extLst>
          </a:blip>
          <a:srcRect/>
          <a:stretch>
            <a:fillRect/>
          </a:stretch>
        </p:blipFill>
        <p:spPr bwMode="auto">
          <a:xfrm>
            <a:off x="2626551" y="3838098"/>
            <a:ext cx="1005459" cy="1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descr="logo_mimacom.png"/>
          <p:cNvPicPr>
            <a:picLocks noChangeAspect="1"/>
          </p:cNvPicPr>
          <p:nvPr/>
        </p:nvPicPr>
        <p:blipFill>
          <a:blip r:embed="rId27" cstate="email">
            <a:extLst>
              <a:ext uri="{28A0092B-C50C-407E-A947-70E740481C1C}">
                <a14:useLocalDpi xmlns:a14="http://schemas.microsoft.com/office/drawing/2010/main"/>
              </a:ext>
            </a:extLst>
          </a:blip>
          <a:srcRect/>
          <a:stretch>
            <a:fillRect/>
          </a:stretch>
        </p:blipFill>
        <p:spPr bwMode="auto">
          <a:xfrm>
            <a:off x="3927407" y="3801072"/>
            <a:ext cx="506848" cy="14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5" descr="anynines-logo-orange-white-bg-1280px.jpg"/>
          <p:cNvPicPr>
            <a:picLocks noChangeAspect="1"/>
          </p:cNvPicPr>
          <p:nvPr/>
        </p:nvPicPr>
        <p:blipFill>
          <a:blip r:embed="rId28" cstate="email">
            <a:extLst>
              <a:ext uri="{28A0092B-C50C-407E-A947-70E740481C1C}">
                <a14:useLocalDpi xmlns:a14="http://schemas.microsoft.com/office/drawing/2010/main"/>
              </a:ext>
            </a:extLst>
          </a:blip>
          <a:srcRect/>
          <a:stretch>
            <a:fillRect/>
          </a:stretch>
        </p:blipFill>
        <p:spPr bwMode="auto">
          <a:xfrm>
            <a:off x="5791610" y="3765075"/>
            <a:ext cx="8445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6" descr="10152636-mendix-logo.jpg"/>
          <p:cNvPicPr>
            <a:picLocks noChangeAspect="1"/>
          </p:cNvPicPr>
          <p:nvPr/>
        </p:nvPicPr>
        <p:blipFill>
          <a:blip r:embed="rId29" cstate="email">
            <a:extLst>
              <a:ext uri="{28A0092B-C50C-407E-A947-70E740481C1C}">
                <a14:useLocalDpi xmlns:a14="http://schemas.microsoft.com/office/drawing/2010/main"/>
              </a:ext>
            </a:extLst>
          </a:blip>
          <a:srcRect/>
          <a:stretch>
            <a:fillRect/>
          </a:stretch>
        </p:blipFill>
        <p:spPr bwMode="auto">
          <a:xfrm>
            <a:off x="4658139" y="4172999"/>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7" descr="thumbnailimage.img.jpg"/>
          <p:cNvPicPr>
            <a:picLocks noChangeAspect="1"/>
          </p:cNvPicPr>
          <p:nvPr/>
        </p:nvPicPr>
        <p:blipFill>
          <a:blip r:embed="rId30" cstate="email">
            <a:extLst>
              <a:ext uri="{28A0092B-C50C-407E-A947-70E740481C1C}">
                <a14:useLocalDpi xmlns:a14="http://schemas.microsoft.com/office/drawing/2010/main"/>
              </a:ext>
            </a:extLst>
          </a:blip>
          <a:srcRect/>
          <a:stretch>
            <a:fillRect/>
          </a:stretch>
        </p:blipFill>
        <p:spPr bwMode="auto">
          <a:xfrm>
            <a:off x="900286" y="4232871"/>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8" descr="azul-horizontal-logo.png"/>
          <p:cNvPicPr>
            <a:picLocks noChangeAspect="1"/>
          </p:cNvPicPr>
          <p:nvPr/>
        </p:nvPicPr>
        <p:blipFill>
          <a:blip r:embed="rId31" cstate="email">
            <a:extLst>
              <a:ext uri="{28A0092B-C50C-407E-A947-70E740481C1C}">
                <a14:useLocalDpi xmlns:a14="http://schemas.microsoft.com/office/drawing/2010/main"/>
              </a:ext>
            </a:extLst>
          </a:blip>
          <a:srcRect/>
          <a:stretch>
            <a:fillRect/>
          </a:stretch>
        </p:blipFill>
        <p:spPr bwMode="auto">
          <a:xfrm>
            <a:off x="4844257" y="3812698"/>
            <a:ext cx="58896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9" descr="Altoros_Logo1(1).png"/>
          <p:cNvPicPr>
            <a:picLocks noChangeAspect="1"/>
          </p:cNvPicPr>
          <p:nvPr/>
        </p:nvPicPr>
        <p:blipFill>
          <a:blip r:embed="rId32" cstate="email">
            <a:extLst>
              <a:ext uri="{28A0092B-C50C-407E-A947-70E740481C1C}">
                <a14:useLocalDpi xmlns:a14="http://schemas.microsoft.com/office/drawing/2010/main"/>
              </a:ext>
            </a:extLst>
          </a:blip>
          <a:srcRect/>
          <a:stretch>
            <a:fillRect/>
          </a:stretch>
        </p:blipFill>
        <p:spPr bwMode="auto">
          <a:xfrm>
            <a:off x="7848932" y="3768218"/>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0" descr="blue box.png"/>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2639351" y="3315356"/>
            <a:ext cx="74295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2" descr="cc13-canopy.jpg"/>
          <p:cNvPicPr>
            <a:picLocks noChangeAspect="1"/>
          </p:cNvPicPr>
          <p:nvPr/>
        </p:nvPicPr>
        <p:blipFill>
          <a:blip r:embed="rId34" cstate="email">
            <a:extLst>
              <a:ext uri="{28A0092B-C50C-407E-A947-70E740481C1C}">
                <a14:useLocalDpi xmlns:a14="http://schemas.microsoft.com/office/drawing/2010/main"/>
              </a:ext>
            </a:extLst>
          </a:blip>
          <a:srcRect/>
          <a:stretch>
            <a:fillRect/>
          </a:stretch>
        </p:blipFill>
        <p:spPr bwMode="auto">
          <a:xfrm>
            <a:off x="5809788" y="3340629"/>
            <a:ext cx="6985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04" descr="logo-design-cLoudcredo.jpg"/>
          <p:cNvPicPr>
            <a:picLocks noChangeAspect="1"/>
          </p:cNvPicPr>
          <p:nvPr/>
        </p:nvPicPr>
        <p:blipFill>
          <a:blip r:embed="rId35" cstate="email">
            <a:extLst>
              <a:ext uri="{28A0092B-C50C-407E-A947-70E740481C1C}">
                <a14:useLocalDpi xmlns:a14="http://schemas.microsoft.com/office/drawing/2010/main"/>
              </a:ext>
            </a:extLst>
          </a:blip>
          <a:srcRect/>
          <a:stretch>
            <a:fillRect/>
          </a:stretch>
        </p:blipFill>
        <p:spPr bwMode="auto">
          <a:xfrm>
            <a:off x="6788486" y="3346592"/>
            <a:ext cx="8429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5" descr="535c118e58d213385600017b_Piston_Cloud_Computing_Logo.png"/>
          <p:cNvPicPr>
            <a:picLocks noChangeAspect="1"/>
          </p:cNvPicPr>
          <p:nvPr/>
        </p:nvPicPr>
        <p:blipFill>
          <a:blip r:embed="rId36" cstate="email">
            <a:extLst>
              <a:ext uri="{28A0092B-C50C-407E-A947-70E740481C1C}">
                <a14:useLocalDpi xmlns:a14="http://schemas.microsoft.com/office/drawing/2010/main"/>
              </a:ext>
            </a:extLst>
          </a:blip>
          <a:srcRect/>
          <a:stretch>
            <a:fillRect/>
          </a:stretch>
        </p:blipFill>
        <p:spPr bwMode="auto">
          <a:xfrm>
            <a:off x="5116893" y="3290576"/>
            <a:ext cx="6445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2819383" y="4016654"/>
            <a:ext cx="623620" cy="413657"/>
          </a:xfrm>
          <a:prstGeom prst="rect">
            <a:avLst/>
          </a:prstGeom>
        </p:spPr>
      </p:pic>
      <p:pic>
        <p:nvPicPr>
          <p:cNvPr id="55" name="Picture 54"/>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7284939" y="2045182"/>
            <a:ext cx="1390952" cy="314477"/>
          </a:xfrm>
          <a:prstGeom prst="rect">
            <a:avLst/>
          </a:prstGeom>
        </p:spPr>
      </p:pic>
      <p:pic>
        <p:nvPicPr>
          <p:cNvPr id="56" name="Picture 55"/>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025942" y="2479110"/>
            <a:ext cx="352107" cy="352107"/>
          </a:xfrm>
          <a:prstGeom prst="rect">
            <a:avLst/>
          </a:prstGeom>
        </p:spPr>
      </p:pic>
      <p:pic>
        <p:nvPicPr>
          <p:cNvPr id="57" name="Picture 56"/>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1015814" y="2008703"/>
            <a:ext cx="348862" cy="348862"/>
          </a:xfrm>
          <a:prstGeom prst="rect">
            <a:avLst/>
          </a:prstGeom>
        </p:spPr>
      </p:pic>
      <p:pic>
        <p:nvPicPr>
          <p:cNvPr id="58" name="Picture 57"/>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4897290" y="2602042"/>
            <a:ext cx="734479" cy="228382"/>
          </a:xfrm>
          <a:prstGeom prst="rect">
            <a:avLst/>
          </a:prstGeom>
        </p:spPr>
      </p:pic>
      <p:pic>
        <p:nvPicPr>
          <p:cNvPr id="59" name="Picture 58"/>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2750178" y="2606980"/>
            <a:ext cx="696207" cy="146570"/>
          </a:xfrm>
          <a:prstGeom prst="rect">
            <a:avLst/>
          </a:prstGeom>
        </p:spPr>
      </p:pic>
      <p:pic>
        <p:nvPicPr>
          <p:cNvPr id="60" name="Picture 59"/>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804742" y="3372050"/>
            <a:ext cx="591101" cy="180979"/>
          </a:xfrm>
          <a:prstGeom prst="rect">
            <a:avLst/>
          </a:prstGeom>
        </p:spPr>
      </p:pic>
      <p:pic>
        <p:nvPicPr>
          <p:cNvPr id="61" name="Picture 60"/>
          <p:cNvPicPr>
            <a:picLocks noChangeAspect="1"/>
          </p:cNvPicPr>
          <p:nvPr/>
        </p:nvPicPr>
        <p:blipFill rotWithShape="1">
          <a:blip r:embed="rId44" cstate="email">
            <a:extLst>
              <a:ext uri="{28A0092B-C50C-407E-A947-70E740481C1C}">
                <a14:useLocalDpi xmlns:a14="http://schemas.microsoft.com/office/drawing/2010/main"/>
              </a:ext>
            </a:extLst>
          </a:blip>
          <a:srcRect/>
          <a:stretch/>
        </p:blipFill>
        <p:spPr>
          <a:xfrm>
            <a:off x="4499389" y="3302563"/>
            <a:ext cx="392951" cy="267317"/>
          </a:xfrm>
          <a:prstGeom prst="rect">
            <a:avLst/>
          </a:prstGeom>
        </p:spPr>
      </p:pic>
      <p:pic>
        <p:nvPicPr>
          <p:cNvPr id="62" name="Picture 61"/>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3710072" y="3370998"/>
            <a:ext cx="559607" cy="205189"/>
          </a:xfrm>
          <a:prstGeom prst="rect">
            <a:avLst/>
          </a:prstGeom>
        </p:spPr>
      </p:pic>
      <p:pic>
        <p:nvPicPr>
          <p:cNvPr id="63" name="Picture 62"/>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7961685" y="3336048"/>
            <a:ext cx="367132" cy="297837"/>
          </a:xfrm>
          <a:prstGeom prst="rect">
            <a:avLst/>
          </a:prstGeom>
        </p:spPr>
      </p:pic>
      <p:pic>
        <p:nvPicPr>
          <p:cNvPr id="64" name="Picture 63"/>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706637" y="4169880"/>
            <a:ext cx="591080" cy="189086"/>
          </a:xfrm>
          <a:prstGeom prst="rect">
            <a:avLst/>
          </a:prstGeom>
        </p:spPr>
      </p:pic>
      <p:pic>
        <p:nvPicPr>
          <p:cNvPr id="65" name="Picture 64"/>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6575596" y="4090769"/>
            <a:ext cx="854963" cy="310896"/>
          </a:xfrm>
          <a:prstGeom prst="rect">
            <a:avLst/>
          </a:prstGeom>
        </p:spPr>
      </p:pic>
      <p:pic>
        <p:nvPicPr>
          <p:cNvPr id="66" name="Picture 65"/>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7681536" y="4172872"/>
            <a:ext cx="875630" cy="173736"/>
          </a:xfrm>
          <a:prstGeom prst="rect">
            <a:avLst/>
          </a:prstGeom>
        </p:spPr>
      </p:pic>
    </p:spTree>
    <p:extLst>
      <p:ext uri="{BB962C8B-B14F-4D97-AF65-F5344CB8AC3E}">
        <p14:creationId xmlns:p14="http://schemas.microsoft.com/office/powerpoint/2010/main" val="17967998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xfrm>
            <a:off x="336354" y="1259867"/>
            <a:ext cx="8471297" cy="2623766"/>
          </a:xfrm>
          <a:prstGeom prst="rect">
            <a:avLst/>
          </a:prstGeom>
        </p:spPr>
        <p:txBody>
          <a:bodyPr/>
          <a:lstStyle>
            <a:lvl1pPr defTabSz="701675">
              <a:defRPr sz="9520"/>
            </a:lvl1pPr>
          </a:lstStyle>
          <a:p>
            <a:pPr lvl="0">
              <a:defRPr sz="1800"/>
            </a:pPr>
            <a:r>
              <a:rPr lang="fr-FR" sz="3600" dirty="0" smtClean="0"/>
              <a:t>D</a:t>
            </a:r>
            <a:r>
              <a:rPr sz="3600" dirty="0" smtClean="0"/>
              <a:t>eliver </a:t>
            </a:r>
            <a:r>
              <a:rPr sz="3600" dirty="0"/>
              <a:t>highly available applications continuously at </a:t>
            </a:r>
            <a:r>
              <a:rPr sz="3600" dirty="0" smtClean="0"/>
              <a:t>scale</a:t>
            </a:r>
            <a:endParaRPr sz="3600" dirty="0"/>
          </a:p>
        </p:txBody>
      </p:sp>
    </p:spTree>
    <p:extLst>
      <p:ext uri="{BB962C8B-B14F-4D97-AF65-F5344CB8AC3E}">
        <p14:creationId xmlns:p14="http://schemas.microsoft.com/office/powerpoint/2010/main" val="25339320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1886774" y="302101"/>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1886774" y="2198543"/>
            <a:ext cx="4859987" cy="906387"/>
          </a:xfrm>
          <a:prstGeom prst="rect">
            <a:avLst/>
          </a:prstGeom>
        </p:spPr>
      </p:pic>
      <p:sp>
        <p:nvSpPr>
          <p:cNvPr id="41" name="Rectangle 40"/>
          <p:cNvSpPr/>
          <p:nvPr/>
        </p:nvSpPr>
        <p:spPr>
          <a:xfrm>
            <a:off x="1886775" y="2336431"/>
            <a:ext cx="4859987" cy="553998"/>
          </a:xfrm>
          <a:prstGeom prst="rect">
            <a:avLst/>
          </a:prstGeom>
        </p:spPr>
        <p:txBody>
          <a:bodyPr wrap="square">
            <a:spAutoFit/>
          </a:bodyPr>
          <a:lstStyle/>
          <a:p>
            <a:pPr algn="ctr" defTabSz="914400">
              <a:defRPr/>
            </a:pPr>
            <a:r>
              <a:rPr lang="en-US" sz="3000" b="1" kern="0" dirty="0" smtClean="0">
                <a:solidFill>
                  <a:sysClr val="window" lastClr="FFFFFF"/>
                </a:solidFill>
                <a:latin typeface="Arial"/>
                <a:cs typeface="Arial"/>
              </a:rPr>
              <a:t>Cloud Native </a:t>
            </a:r>
            <a:endParaRPr lang="en-US" sz="3000" b="1" kern="0" dirty="0">
              <a:solidFill>
                <a:sysClr val="window" lastClr="FFFFFF"/>
              </a:solidFill>
              <a:latin typeface="Arial"/>
            </a:endParaRPr>
          </a:p>
        </p:txBody>
      </p:sp>
      <p:sp>
        <p:nvSpPr>
          <p:cNvPr id="31" name="Rectangle 30"/>
          <p:cNvSpPr/>
          <p:nvPr/>
        </p:nvSpPr>
        <p:spPr>
          <a:xfrm>
            <a:off x="2995098" y="854430"/>
            <a:ext cx="1018503"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DevOps</a:t>
            </a:r>
            <a:endParaRPr lang="en-US" kern="0" dirty="0">
              <a:solidFill>
                <a:sysClr val="window" lastClr="FFFFFF"/>
              </a:solidFill>
              <a:latin typeface="Arial"/>
            </a:endParaRPr>
          </a:p>
        </p:txBody>
      </p:sp>
      <p:sp>
        <p:nvSpPr>
          <p:cNvPr id="32" name="Rectangle 31"/>
          <p:cNvSpPr/>
          <p:nvPr/>
        </p:nvSpPr>
        <p:spPr>
          <a:xfrm>
            <a:off x="4454975" y="722738"/>
            <a:ext cx="1352466" cy="646331"/>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Continuous</a:t>
            </a:r>
          </a:p>
          <a:p>
            <a:pPr algn="ctr" defTabSz="914400">
              <a:defRPr/>
            </a:pPr>
            <a:r>
              <a:rPr lang="en-US" kern="0" dirty="0" smtClean="0">
                <a:solidFill>
                  <a:sysClr val="window" lastClr="FFFFFF"/>
                </a:solidFill>
                <a:latin typeface="Arial"/>
                <a:cs typeface="Arial"/>
              </a:rPr>
              <a:t>Delivery</a:t>
            </a:r>
            <a:endParaRPr lang="en-US" kern="0" dirty="0">
              <a:solidFill>
                <a:sysClr val="window" lastClr="FFFFFF"/>
              </a:solidFill>
              <a:latin typeface="Arial"/>
            </a:endParaRPr>
          </a:p>
        </p:txBody>
      </p:sp>
      <p:sp>
        <p:nvSpPr>
          <p:cNvPr id="33" name="Rectangle 32"/>
          <p:cNvSpPr/>
          <p:nvPr/>
        </p:nvSpPr>
        <p:spPr>
          <a:xfrm>
            <a:off x="4448647" y="4021529"/>
            <a:ext cx="1300957"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Containers</a:t>
            </a:r>
            <a:endParaRPr lang="en-US" kern="0" dirty="0">
              <a:solidFill>
                <a:sysClr val="window" lastClr="FFFFFF"/>
              </a:solidFill>
              <a:latin typeface="Arial"/>
            </a:endParaRPr>
          </a:p>
        </p:txBody>
      </p:sp>
      <p:sp>
        <p:nvSpPr>
          <p:cNvPr id="34" name="Rectangle 33"/>
          <p:cNvSpPr/>
          <p:nvPr/>
        </p:nvSpPr>
        <p:spPr>
          <a:xfrm>
            <a:off x="2634966" y="4021529"/>
            <a:ext cx="1659604"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Micro services</a:t>
            </a:r>
            <a:endParaRPr lang="en-US" kern="0" dirty="0">
              <a:solidFill>
                <a:sysClr val="window" lastClr="FFFFFF"/>
              </a:solidFill>
              <a:latin typeface="Arial"/>
            </a:endParaRPr>
          </a:p>
        </p:txBody>
      </p:sp>
      <p:pic>
        <p:nvPicPr>
          <p:cNvPr id="35" name="Picture 34"/>
          <p:cNvPicPr>
            <a:picLocks noChangeAspect="1"/>
          </p:cNvPicPr>
          <p:nvPr/>
        </p:nvPicPr>
        <p:blipFill>
          <a:blip r:embed="rId5"/>
          <a:stretch>
            <a:fillRect/>
          </a:stretch>
        </p:blipFill>
        <p:spPr>
          <a:xfrm>
            <a:off x="4607976" y="3365884"/>
            <a:ext cx="1043278" cy="587647"/>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13447" y="1347590"/>
            <a:ext cx="710587" cy="678932"/>
          </a:xfrm>
          <a:prstGeom prst="rect">
            <a:avLst/>
          </a:prstGeom>
        </p:spPr>
      </p:pic>
      <p:pic>
        <p:nvPicPr>
          <p:cNvPr id="37" name="Picture 36"/>
          <p:cNvPicPr>
            <a:picLocks noChangeAspect="1"/>
          </p:cNvPicPr>
          <p:nvPr/>
        </p:nvPicPr>
        <p:blipFill>
          <a:blip r:embed="rId7"/>
          <a:stretch>
            <a:fillRect/>
          </a:stretch>
        </p:blipFill>
        <p:spPr>
          <a:xfrm>
            <a:off x="2891983" y="1422835"/>
            <a:ext cx="1123932" cy="547723"/>
          </a:xfrm>
          <a:prstGeom prst="rect">
            <a:avLst/>
          </a:prstGeom>
        </p:spPr>
      </p:pic>
      <p:pic>
        <p:nvPicPr>
          <p:cNvPr id="38" name="Picture 37"/>
          <p:cNvPicPr>
            <a:picLocks noChangeAspect="1"/>
          </p:cNvPicPr>
          <p:nvPr/>
        </p:nvPicPr>
        <p:blipFill>
          <a:blip r:embed="rId8"/>
          <a:stretch>
            <a:fillRect/>
          </a:stretch>
        </p:blipFill>
        <p:spPr>
          <a:xfrm>
            <a:off x="2964540" y="3328832"/>
            <a:ext cx="1011646" cy="652879"/>
          </a:xfrm>
          <a:prstGeom prst="rect">
            <a:avLst/>
          </a:prstGeom>
        </p:spPr>
      </p:pic>
      <p:sp>
        <p:nvSpPr>
          <p:cNvPr id="17" name="Rectangle 16"/>
          <p:cNvSpPr/>
          <p:nvPr/>
        </p:nvSpPr>
        <p:spPr>
          <a:xfrm>
            <a:off x="6739479" y="1313910"/>
            <a:ext cx="1236712"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New Apps</a:t>
            </a:r>
            <a:endParaRPr lang="en-US" kern="0" dirty="0">
              <a:solidFill>
                <a:sysClr val="window" lastClr="FFFFFF"/>
              </a:solidFill>
              <a:latin typeface="Arial"/>
            </a:endParaRPr>
          </a:p>
        </p:txBody>
      </p:sp>
      <p:sp>
        <p:nvSpPr>
          <p:cNvPr id="18" name="Rectangle 17"/>
          <p:cNvSpPr/>
          <p:nvPr/>
        </p:nvSpPr>
        <p:spPr>
          <a:xfrm>
            <a:off x="6598195" y="2501664"/>
            <a:ext cx="1519279"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Legacy Apps</a:t>
            </a:r>
            <a:endParaRPr lang="en-US" kern="0" dirty="0">
              <a:solidFill>
                <a:sysClr val="window" lastClr="FFFFFF"/>
              </a:solidFill>
              <a:latin typeface="Arial"/>
            </a:endParaRPr>
          </a:p>
        </p:txBody>
      </p:sp>
      <p:sp>
        <p:nvSpPr>
          <p:cNvPr id="19" name="Rectangle 18"/>
          <p:cNvSpPr/>
          <p:nvPr/>
        </p:nvSpPr>
        <p:spPr>
          <a:xfrm>
            <a:off x="6489373" y="3795257"/>
            <a:ext cx="1736924"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Transformation</a:t>
            </a:r>
            <a:endParaRPr lang="en-US" kern="0" dirty="0">
              <a:solidFill>
                <a:sysClr val="window" lastClr="FFFFFF"/>
              </a:solidFill>
              <a:latin typeface="Arial"/>
            </a:endParaRPr>
          </a:p>
        </p:txBody>
      </p:sp>
    </p:spTree>
    <p:extLst>
      <p:ext uri="{BB962C8B-B14F-4D97-AF65-F5344CB8AC3E}">
        <p14:creationId xmlns:p14="http://schemas.microsoft.com/office/powerpoint/2010/main" val="1127071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4109343" y="154698"/>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4109343" y="2051140"/>
            <a:ext cx="4859987" cy="906387"/>
          </a:xfrm>
          <a:prstGeom prst="rect">
            <a:avLst/>
          </a:prstGeom>
        </p:spPr>
      </p:pic>
      <p:sp>
        <p:nvSpPr>
          <p:cNvPr id="41" name="Rectangle 40"/>
          <p:cNvSpPr/>
          <p:nvPr/>
        </p:nvSpPr>
        <p:spPr>
          <a:xfrm>
            <a:off x="4109344" y="2189028"/>
            <a:ext cx="4859987" cy="553998"/>
          </a:xfrm>
          <a:prstGeom prst="rect">
            <a:avLst/>
          </a:prstGeom>
        </p:spPr>
        <p:txBody>
          <a:bodyPr wrap="square">
            <a:spAutoFit/>
          </a:bodyPr>
          <a:lstStyle/>
          <a:p>
            <a:pPr algn="ctr" defTabSz="914400">
              <a:defRPr/>
            </a:pPr>
            <a:r>
              <a:rPr lang="en-US" sz="3000" b="1" kern="0" dirty="0" smtClean="0">
                <a:solidFill>
                  <a:sysClr val="window" lastClr="FFFFFF"/>
                </a:solidFill>
                <a:latin typeface="Arial"/>
                <a:cs typeface="Arial"/>
              </a:rPr>
              <a:t>Cloud Native </a:t>
            </a:r>
            <a:endParaRPr lang="en-US" sz="3000" b="1" kern="0" dirty="0">
              <a:solidFill>
                <a:sysClr val="window" lastClr="FFFFFF"/>
              </a:solidFill>
              <a:latin typeface="Arial"/>
            </a:endParaRPr>
          </a:p>
        </p:txBody>
      </p:sp>
      <p:sp>
        <p:nvSpPr>
          <p:cNvPr id="31" name="Rectangle 30"/>
          <p:cNvSpPr/>
          <p:nvPr/>
        </p:nvSpPr>
        <p:spPr>
          <a:xfrm>
            <a:off x="5217667" y="707027"/>
            <a:ext cx="1018503"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DevOps</a:t>
            </a:r>
            <a:endParaRPr lang="en-US" kern="0" dirty="0">
              <a:solidFill>
                <a:sysClr val="window" lastClr="FFFFFF"/>
              </a:solidFill>
              <a:latin typeface="Arial"/>
            </a:endParaRPr>
          </a:p>
        </p:txBody>
      </p:sp>
      <p:sp>
        <p:nvSpPr>
          <p:cNvPr id="32" name="Rectangle 31"/>
          <p:cNvSpPr/>
          <p:nvPr/>
        </p:nvSpPr>
        <p:spPr>
          <a:xfrm>
            <a:off x="6677544" y="575335"/>
            <a:ext cx="1352466" cy="646331"/>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Continuous</a:t>
            </a:r>
          </a:p>
          <a:p>
            <a:pPr algn="ctr" defTabSz="914400">
              <a:defRPr/>
            </a:pPr>
            <a:r>
              <a:rPr lang="en-US" kern="0" dirty="0" smtClean="0">
                <a:solidFill>
                  <a:sysClr val="window" lastClr="FFFFFF"/>
                </a:solidFill>
                <a:latin typeface="Arial"/>
                <a:cs typeface="Arial"/>
              </a:rPr>
              <a:t>Delivery</a:t>
            </a:r>
            <a:endParaRPr lang="en-US" kern="0" dirty="0">
              <a:solidFill>
                <a:sysClr val="window" lastClr="FFFFFF"/>
              </a:solidFill>
              <a:latin typeface="Arial"/>
            </a:endParaRPr>
          </a:p>
        </p:txBody>
      </p:sp>
      <p:sp>
        <p:nvSpPr>
          <p:cNvPr id="33" name="Rectangle 32"/>
          <p:cNvSpPr/>
          <p:nvPr/>
        </p:nvSpPr>
        <p:spPr>
          <a:xfrm>
            <a:off x="6671216" y="3874126"/>
            <a:ext cx="1300957"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Containers</a:t>
            </a:r>
            <a:endParaRPr lang="en-US" kern="0" dirty="0">
              <a:solidFill>
                <a:sysClr val="window" lastClr="FFFFFF"/>
              </a:solidFill>
              <a:latin typeface="Arial"/>
            </a:endParaRPr>
          </a:p>
        </p:txBody>
      </p:sp>
      <p:sp>
        <p:nvSpPr>
          <p:cNvPr id="34" name="Rectangle 33"/>
          <p:cNvSpPr/>
          <p:nvPr/>
        </p:nvSpPr>
        <p:spPr>
          <a:xfrm>
            <a:off x="4857535" y="3874126"/>
            <a:ext cx="1659604" cy="369332"/>
          </a:xfrm>
          <a:prstGeom prst="rect">
            <a:avLst/>
          </a:prstGeom>
        </p:spPr>
        <p:txBody>
          <a:bodyPr wrap="none">
            <a:spAutoFit/>
          </a:bodyPr>
          <a:lstStyle/>
          <a:p>
            <a:pPr algn="ctr" defTabSz="914400">
              <a:defRPr/>
            </a:pPr>
            <a:r>
              <a:rPr lang="en-US" kern="0" dirty="0" smtClean="0">
                <a:solidFill>
                  <a:sysClr val="window" lastClr="FFFFFF"/>
                </a:solidFill>
                <a:latin typeface="Arial"/>
                <a:cs typeface="Arial"/>
              </a:rPr>
              <a:t>Micro services</a:t>
            </a:r>
            <a:endParaRPr lang="en-US" kern="0" dirty="0">
              <a:solidFill>
                <a:sysClr val="window" lastClr="FFFFFF"/>
              </a:solidFill>
              <a:latin typeface="Arial"/>
            </a:endParaRPr>
          </a:p>
        </p:txBody>
      </p:sp>
      <p:pic>
        <p:nvPicPr>
          <p:cNvPr id="35" name="Picture 34"/>
          <p:cNvPicPr>
            <a:picLocks noChangeAspect="1"/>
          </p:cNvPicPr>
          <p:nvPr/>
        </p:nvPicPr>
        <p:blipFill>
          <a:blip r:embed="rId5"/>
          <a:stretch>
            <a:fillRect/>
          </a:stretch>
        </p:blipFill>
        <p:spPr>
          <a:xfrm>
            <a:off x="6830545" y="3218481"/>
            <a:ext cx="1043278" cy="587647"/>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6016" y="1200187"/>
            <a:ext cx="710587" cy="678932"/>
          </a:xfrm>
          <a:prstGeom prst="rect">
            <a:avLst/>
          </a:prstGeom>
        </p:spPr>
      </p:pic>
      <p:pic>
        <p:nvPicPr>
          <p:cNvPr id="37" name="Picture 36"/>
          <p:cNvPicPr>
            <a:picLocks noChangeAspect="1"/>
          </p:cNvPicPr>
          <p:nvPr/>
        </p:nvPicPr>
        <p:blipFill>
          <a:blip r:embed="rId7"/>
          <a:stretch>
            <a:fillRect/>
          </a:stretch>
        </p:blipFill>
        <p:spPr>
          <a:xfrm>
            <a:off x="5114552" y="1275432"/>
            <a:ext cx="1123932" cy="547723"/>
          </a:xfrm>
          <a:prstGeom prst="rect">
            <a:avLst/>
          </a:prstGeom>
        </p:spPr>
      </p:pic>
      <p:pic>
        <p:nvPicPr>
          <p:cNvPr id="38" name="Picture 37"/>
          <p:cNvPicPr>
            <a:picLocks noChangeAspect="1"/>
          </p:cNvPicPr>
          <p:nvPr/>
        </p:nvPicPr>
        <p:blipFill>
          <a:blip r:embed="rId8"/>
          <a:stretch>
            <a:fillRect/>
          </a:stretch>
        </p:blipFill>
        <p:spPr>
          <a:xfrm>
            <a:off x="5187109" y="3181429"/>
            <a:ext cx="1011646" cy="652879"/>
          </a:xfrm>
          <a:prstGeom prst="rect">
            <a:avLst/>
          </a:prstGeom>
        </p:spPr>
      </p:pic>
      <p:cxnSp>
        <p:nvCxnSpPr>
          <p:cNvPr id="16" name="Straight Arrow Connector 15"/>
          <p:cNvCxnSpPr/>
          <p:nvPr/>
        </p:nvCxnSpPr>
        <p:spPr>
          <a:xfrm flipH="1" flipV="1">
            <a:off x="2721514" y="1281269"/>
            <a:ext cx="2301945" cy="45354"/>
          </a:xfrm>
          <a:prstGeom prst="straightConnector1">
            <a:avLst/>
          </a:prstGeom>
          <a:noFill/>
          <a:ln w="25400" cap="flat">
            <a:solidFill>
              <a:schemeClr val="tx1"/>
            </a:solidFill>
            <a:prstDash val="solid"/>
            <a:miter lim="400000"/>
            <a:tailEnd type="arrow"/>
          </a:ln>
          <a:effectLst/>
        </p:spPr>
        <p:style>
          <a:lnRef idx="0">
            <a:scrgbClr r="0" g="0" b="0"/>
          </a:lnRef>
          <a:fillRef idx="0">
            <a:scrgbClr r="0" g="0" b="0"/>
          </a:fillRef>
          <a:effectRef idx="0">
            <a:scrgbClr r="0" g="0" b="0"/>
          </a:effectRef>
          <a:fontRef idx="none"/>
        </p:style>
      </p:cxnSp>
      <p:sp>
        <p:nvSpPr>
          <p:cNvPr id="5" name="Rectangle 4"/>
          <p:cNvSpPr/>
          <p:nvPr/>
        </p:nvSpPr>
        <p:spPr>
          <a:xfrm>
            <a:off x="1083999" y="366367"/>
            <a:ext cx="4572000" cy="1631216"/>
          </a:xfrm>
          <a:prstGeom prst="rect">
            <a:avLst/>
          </a:prstGeom>
        </p:spPr>
        <p:txBody>
          <a:bodyPr>
            <a:spAutoFit/>
          </a:bodyPr>
          <a:lstStyle/>
          <a:p>
            <a:r>
              <a:rPr lang="en-US" sz="2800" b="1" u="sng" dirty="0">
                <a:solidFill>
                  <a:prstClr val="black"/>
                </a:solidFill>
                <a:latin typeface="Arial"/>
              </a:rPr>
              <a:t>Culture</a:t>
            </a:r>
            <a:r>
              <a:rPr lang="en-US" sz="2800" dirty="0">
                <a:solidFill>
                  <a:prstClr val="black"/>
                </a:solidFill>
                <a:latin typeface="Arial"/>
              </a:rPr>
              <a:t>  </a:t>
            </a:r>
            <a:endParaRPr lang="en-US" sz="2800" dirty="0" smtClean="0">
              <a:solidFill>
                <a:prstClr val="black"/>
              </a:solidFill>
              <a:latin typeface="Arial"/>
            </a:endParaRPr>
          </a:p>
          <a:p>
            <a:r>
              <a:rPr lang="en-US" u="sng" dirty="0" smtClean="0">
                <a:solidFill>
                  <a:prstClr val="black"/>
                </a:solidFill>
                <a:latin typeface="Arial"/>
              </a:rPr>
              <a:t>A</a:t>
            </a:r>
            <a:r>
              <a:rPr lang="en-US" dirty="0" smtClean="0">
                <a:solidFill>
                  <a:prstClr val="black"/>
                </a:solidFill>
                <a:latin typeface="Arial"/>
              </a:rPr>
              <a:t>utomation </a:t>
            </a:r>
          </a:p>
          <a:p>
            <a:r>
              <a:rPr lang="en-US" u="sng" dirty="0" smtClean="0">
                <a:solidFill>
                  <a:prstClr val="black"/>
                </a:solidFill>
                <a:latin typeface="Arial"/>
              </a:rPr>
              <a:t>L</a:t>
            </a:r>
            <a:r>
              <a:rPr lang="en-US" dirty="0" smtClean="0">
                <a:solidFill>
                  <a:prstClr val="black"/>
                </a:solidFill>
                <a:latin typeface="Arial"/>
              </a:rPr>
              <a:t>ean </a:t>
            </a:r>
          </a:p>
          <a:p>
            <a:r>
              <a:rPr lang="en-US" u="sng" dirty="0" smtClean="0">
                <a:solidFill>
                  <a:prstClr val="black"/>
                </a:solidFill>
                <a:latin typeface="Arial"/>
              </a:rPr>
              <a:t>M</a:t>
            </a:r>
            <a:r>
              <a:rPr lang="en-US" dirty="0" smtClean="0">
                <a:solidFill>
                  <a:prstClr val="black"/>
                </a:solidFill>
                <a:latin typeface="Arial"/>
              </a:rPr>
              <a:t>easurement </a:t>
            </a:r>
          </a:p>
          <a:p>
            <a:r>
              <a:rPr lang="en-US" u="sng" dirty="0" smtClean="0">
                <a:solidFill>
                  <a:prstClr val="black"/>
                </a:solidFill>
                <a:latin typeface="Arial"/>
              </a:rPr>
              <a:t>S</a:t>
            </a:r>
            <a:r>
              <a:rPr lang="en-US" dirty="0" smtClean="0">
                <a:solidFill>
                  <a:prstClr val="black"/>
                </a:solidFill>
                <a:latin typeface="Arial"/>
              </a:rPr>
              <a:t>haring</a:t>
            </a:r>
            <a:endParaRPr lang="en-US" dirty="0">
              <a:solidFill>
                <a:prstClr val="black"/>
              </a:solidFill>
              <a:latin typeface="Arial"/>
            </a:endParaRPr>
          </a:p>
        </p:txBody>
      </p:sp>
      <p:sp>
        <p:nvSpPr>
          <p:cNvPr id="23" name="Rectangle 22"/>
          <p:cNvSpPr/>
          <p:nvPr/>
        </p:nvSpPr>
        <p:spPr>
          <a:xfrm>
            <a:off x="975587" y="3421464"/>
            <a:ext cx="4572000" cy="523220"/>
          </a:xfrm>
          <a:prstGeom prst="rect">
            <a:avLst/>
          </a:prstGeom>
        </p:spPr>
        <p:txBody>
          <a:bodyPr>
            <a:spAutoFit/>
          </a:bodyPr>
          <a:lstStyle/>
          <a:p>
            <a:r>
              <a:rPr lang="en-US" sz="2800" b="1" u="sng" dirty="0" smtClean="0">
                <a:solidFill>
                  <a:prstClr val="black"/>
                </a:solidFill>
                <a:latin typeface="Arial"/>
              </a:rPr>
              <a:t>Technology</a:t>
            </a:r>
            <a:endParaRPr lang="en-US" sz="2800" dirty="0" smtClean="0">
              <a:solidFill>
                <a:prstClr val="black"/>
              </a:solidFill>
              <a:latin typeface="Arial"/>
            </a:endParaRPr>
          </a:p>
        </p:txBody>
      </p:sp>
      <p:sp>
        <p:nvSpPr>
          <p:cNvPr id="24" name="Rectangle 23"/>
          <p:cNvSpPr/>
          <p:nvPr/>
        </p:nvSpPr>
        <p:spPr>
          <a:xfrm>
            <a:off x="1649611" y="2349289"/>
            <a:ext cx="4572000" cy="523220"/>
          </a:xfrm>
          <a:prstGeom prst="rect">
            <a:avLst/>
          </a:prstGeom>
        </p:spPr>
        <p:txBody>
          <a:bodyPr>
            <a:spAutoFit/>
          </a:bodyPr>
          <a:lstStyle/>
          <a:p>
            <a:r>
              <a:rPr lang="en-US" sz="2800" b="1" dirty="0" smtClean="0">
                <a:solidFill>
                  <a:prstClr val="black"/>
                </a:solidFill>
                <a:latin typeface="Arial"/>
              </a:rPr>
              <a:t>+</a:t>
            </a:r>
            <a:endParaRPr lang="en-US" sz="2800" dirty="0" smtClean="0">
              <a:solidFill>
                <a:prstClr val="black"/>
              </a:solidFill>
              <a:latin typeface="Arial"/>
            </a:endParaRPr>
          </a:p>
        </p:txBody>
      </p:sp>
    </p:spTree>
    <p:extLst>
      <p:ext uri="{BB962C8B-B14F-4D97-AF65-F5344CB8AC3E}">
        <p14:creationId xmlns:p14="http://schemas.microsoft.com/office/powerpoint/2010/main" val="1566055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Helvetica Light"/>
                <a:ea typeface="Helvetica Light"/>
                <a:cs typeface="Helvetica Light"/>
              </a:rPr>
              <a:pPr/>
              <a:t>14</a:t>
            </a:fld>
            <a:endParaRPr lang="en-US">
              <a:solidFill>
                <a:srgbClr val="FFFFFF">
                  <a:lumMod val="65000"/>
                </a:srgbClr>
              </a:solidFill>
              <a:latin typeface="Helvetica Light"/>
              <a:ea typeface="Helvetica Light"/>
              <a:cs typeface="Helvetica Light"/>
            </a:endParaRPr>
          </a:p>
        </p:txBody>
      </p:sp>
      <p:pic>
        <p:nvPicPr>
          <p:cNvPr id="39" name="Picture 38"/>
          <p:cNvPicPr>
            <a:picLocks noChangeAspect="1"/>
          </p:cNvPicPr>
          <p:nvPr/>
        </p:nvPicPr>
        <p:blipFill>
          <a:blip r:embed="rId3"/>
          <a:stretch>
            <a:fillRect/>
          </a:stretch>
        </p:blipFill>
        <p:spPr>
          <a:xfrm>
            <a:off x="2129867" y="312867"/>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2129867" y="2198544"/>
            <a:ext cx="4859987" cy="906387"/>
          </a:xfrm>
          <a:prstGeom prst="rect">
            <a:avLst/>
          </a:prstGeom>
        </p:spPr>
      </p:pic>
      <p:sp>
        <p:nvSpPr>
          <p:cNvPr id="41" name="Rectangle 40"/>
          <p:cNvSpPr/>
          <p:nvPr/>
        </p:nvSpPr>
        <p:spPr>
          <a:xfrm>
            <a:off x="2129868" y="2336431"/>
            <a:ext cx="4859987" cy="553998"/>
          </a:xfrm>
          <a:prstGeom prst="rect">
            <a:avLst/>
          </a:prstGeom>
        </p:spPr>
        <p:txBody>
          <a:bodyPr wrap="square" lIns="91414" tIns="45707" rIns="91414" bIns="45707">
            <a:spAutoFit/>
          </a:bodyPr>
          <a:lstStyle/>
          <a:p>
            <a:pPr algn="ctr" defTabSz="914141">
              <a:defRPr/>
            </a:pPr>
            <a:r>
              <a:rPr lang="en-US" sz="3000" b="1" kern="0" dirty="0">
                <a:solidFill>
                  <a:sysClr val="window" lastClr="FFFFFF"/>
                </a:solidFill>
                <a:latin typeface="Helvetica Light"/>
                <a:ea typeface="Helvetica Light"/>
                <a:cs typeface="Arial"/>
              </a:rPr>
              <a:t>Cloud Native</a:t>
            </a:r>
            <a:endParaRPr lang="en-US" sz="3000" b="1" kern="0" dirty="0">
              <a:solidFill>
                <a:sysClr val="window" lastClr="FFFFFF"/>
              </a:solidFill>
              <a:latin typeface="Helvetica Light"/>
              <a:ea typeface="Helvetica Light"/>
              <a:cs typeface="Helvetica Light"/>
            </a:endParaRPr>
          </a:p>
        </p:txBody>
      </p:sp>
      <p:sp>
        <p:nvSpPr>
          <p:cNvPr id="31" name="Rectangle 30"/>
          <p:cNvSpPr/>
          <p:nvPr/>
        </p:nvSpPr>
        <p:spPr>
          <a:xfrm>
            <a:off x="3220565" y="691837"/>
            <a:ext cx="1031074" cy="646307"/>
          </a:xfrm>
          <a:prstGeom prst="rect">
            <a:avLst/>
          </a:prstGeom>
        </p:spPr>
        <p:txBody>
          <a:bodyPr wrap="none" lIns="91414" tIns="45707" rIns="91414" bIns="45707">
            <a:spAutoFit/>
          </a:bodyPr>
          <a:lstStyle/>
          <a:p>
            <a:pPr algn="ctr" defTabSz="914141">
              <a:defRPr/>
            </a:pPr>
            <a:r>
              <a:rPr lang="en-US" kern="0" dirty="0" smtClean="0">
                <a:solidFill>
                  <a:sysClr val="window" lastClr="FFFFFF"/>
                </a:solidFill>
                <a:latin typeface="Helvetica Light"/>
                <a:ea typeface="Helvetica Light"/>
                <a:cs typeface="Arial"/>
              </a:rPr>
              <a:t>Agile &amp; </a:t>
            </a:r>
          </a:p>
          <a:p>
            <a:pPr algn="ctr" defTabSz="914141">
              <a:defRPr/>
            </a:pPr>
            <a:r>
              <a:rPr lang="en-US" kern="0" dirty="0" err="1" smtClean="0">
                <a:solidFill>
                  <a:sysClr val="window" lastClr="FFFFFF"/>
                </a:solidFill>
                <a:latin typeface="Helvetica Light"/>
                <a:ea typeface="Helvetica Light"/>
                <a:cs typeface="Arial"/>
              </a:rPr>
              <a:t>DevOps</a:t>
            </a:r>
            <a:endParaRPr lang="en-US" kern="0" dirty="0">
              <a:solidFill>
                <a:sysClr val="window" lastClr="FFFFFF"/>
              </a:solidFill>
              <a:latin typeface="Helvetica Light"/>
              <a:ea typeface="Helvetica Light"/>
              <a:cs typeface="Helvetica Light"/>
            </a:endParaRPr>
          </a:p>
        </p:txBody>
      </p:sp>
      <p:sp>
        <p:nvSpPr>
          <p:cNvPr id="32" name="Rectangle 31"/>
          <p:cNvSpPr/>
          <p:nvPr/>
        </p:nvSpPr>
        <p:spPr>
          <a:xfrm>
            <a:off x="4698213" y="722739"/>
            <a:ext cx="1352160" cy="646307"/>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Continuous</a:t>
            </a:r>
          </a:p>
          <a:p>
            <a:pPr algn="ctr" defTabSz="914141">
              <a:defRPr/>
            </a:pPr>
            <a:r>
              <a:rPr lang="en-US" kern="0" dirty="0">
                <a:solidFill>
                  <a:sysClr val="window" lastClr="FFFFFF"/>
                </a:solidFill>
                <a:latin typeface="Helvetica Light"/>
                <a:ea typeface="Helvetica Light"/>
                <a:cs typeface="Arial"/>
              </a:rPr>
              <a:t>Delivery</a:t>
            </a:r>
            <a:endParaRPr lang="en-US" kern="0" dirty="0">
              <a:solidFill>
                <a:sysClr val="window" lastClr="FFFFFF"/>
              </a:solidFill>
              <a:latin typeface="Helvetica Light"/>
              <a:ea typeface="Helvetica Light"/>
              <a:cs typeface="Helvetica Light"/>
            </a:endParaRPr>
          </a:p>
        </p:txBody>
      </p:sp>
      <p:sp>
        <p:nvSpPr>
          <p:cNvPr id="33" name="Rectangle 32"/>
          <p:cNvSpPr/>
          <p:nvPr/>
        </p:nvSpPr>
        <p:spPr>
          <a:xfrm>
            <a:off x="4691875" y="4021530"/>
            <a:ext cx="1300683"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Containers</a:t>
            </a:r>
            <a:endParaRPr lang="en-US" kern="0" dirty="0">
              <a:solidFill>
                <a:sysClr val="window" lastClr="FFFFFF"/>
              </a:solidFill>
              <a:latin typeface="Helvetica Light"/>
              <a:ea typeface="Helvetica Light"/>
              <a:cs typeface="Helvetica Light"/>
            </a:endParaRPr>
          </a:p>
        </p:txBody>
      </p:sp>
      <p:sp>
        <p:nvSpPr>
          <p:cNvPr id="34" name="Rectangle 33"/>
          <p:cNvSpPr/>
          <p:nvPr/>
        </p:nvSpPr>
        <p:spPr>
          <a:xfrm>
            <a:off x="2865230" y="4021530"/>
            <a:ext cx="1685246"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Micro services</a:t>
            </a:r>
            <a:endParaRPr lang="en-US" kern="0" dirty="0">
              <a:solidFill>
                <a:sysClr val="window" lastClr="FFFFFF"/>
              </a:solidFill>
              <a:latin typeface="Helvetica Light"/>
              <a:ea typeface="Helvetica Light"/>
              <a:cs typeface="Helvetica Light"/>
            </a:endParaRPr>
          </a:p>
        </p:txBody>
      </p:sp>
      <p:pic>
        <p:nvPicPr>
          <p:cNvPr id="35" name="Picture 34"/>
          <p:cNvPicPr>
            <a:picLocks noChangeAspect="1"/>
          </p:cNvPicPr>
          <p:nvPr/>
        </p:nvPicPr>
        <p:blipFill>
          <a:blip r:embed="rId5"/>
          <a:stretch>
            <a:fillRect/>
          </a:stretch>
        </p:blipFill>
        <p:spPr>
          <a:xfrm>
            <a:off x="4851061" y="3365892"/>
            <a:ext cx="1043278" cy="587647"/>
          </a:xfrm>
          <a:prstGeom prst="rect">
            <a:avLst/>
          </a:prstGeom>
        </p:spPr>
      </p:pic>
      <p:pic>
        <p:nvPicPr>
          <p:cNvPr id="36" name="Picture 35"/>
          <p:cNvPicPr>
            <a:picLocks noChangeAspect="1"/>
          </p:cNvPicPr>
          <p:nvPr/>
        </p:nvPicPr>
        <p:blipFill>
          <a:blip r:embed="rId6"/>
          <a:stretch>
            <a:fillRect/>
          </a:stretch>
        </p:blipFill>
        <p:spPr>
          <a:xfrm>
            <a:off x="5056540" y="1347592"/>
            <a:ext cx="710587" cy="678932"/>
          </a:xfrm>
          <a:prstGeom prst="rect">
            <a:avLst/>
          </a:prstGeom>
        </p:spPr>
      </p:pic>
      <p:pic>
        <p:nvPicPr>
          <p:cNvPr id="37" name="Picture 36"/>
          <p:cNvPicPr>
            <a:picLocks noChangeAspect="1"/>
          </p:cNvPicPr>
          <p:nvPr/>
        </p:nvPicPr>
        <p:blipFill>
          <a:blip r:embed="rId7"/>
          <a:stretch>
            <a:fillRect/>
          </a:stretch>
        </p:blipFill>
        <p:spPr>
          <a:xfrm>
            <a:off x="3135068" y="1422843"/>
            <a:ext cx="1123932" cy="547723"/>
          </a:xfrm>
          <a:prstGeom prst="rect">
            <a:avLst/>
          </a:prstGeom>
        </p:spPr>
      </p:pic>
      <p:pic>
        <p:nvPicPr>
          <p:cNvPr id="38" name="Picture 37"/>
          <p:cNvPicPr>
            <a:picLocks noChangeAspect="1"/>
          </p:cNvPicPr>
          <p:nvPr/>
        </p:nvPicPr>
        <p:blipFill>
          <a:blip r:embed="rId8"/>
          <a:stretch>
            <a:fillRect/>
          </a:stretch>
        </p:blipFill>
        <p:spPr>
          <a:xfrm>
            <a:off x="3207625" y="3328840"/>
            <a:ext cx="1011646" cy="652879"/>
          </a:xfrm>
          <a:prstGeom prst="rect">
            <a:avLst/>
          </a:prstGeom>
        </p:spPr>
      </p:pic>
      <p:sp>
        <p:nvSpPr>
          <p:cNvPr id="3" name="Right Arrow 2"/>
          <p:cNvSpPr/>
          <p:nvPr/>
        </p:nvSpPr>
        <p:spPr>
          <a:xfrm>
            <a:off x="1394775" y="3529134"/>
            <a:ext cx="978408" cy="1182009"/>
          </a:xfrm>
          <a:prstGeom prst="rightArrow">
            <a:avLst/>
          </a:prstGeom>
          <a:blipFill rotWithShape="1">
            <a:blip r:embed="rId9"/>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8" tIns="50798" rIns="50798" bIns="50798" numCol="1" spcCol="38098" rtlCol="0" anchor="ctr">
            <a:spAutoFit/>
          </a:bodyPr>
          <a:lstStyle/>
          <a:p>
            <a:pPr algn="ctr" defTabSz="825458" latinLnBrk="1" hangingPunct="0"/>
            <a:endParaRPr lang="en-US" sz="3200">
              <a:solidFill>
                <a:srgbClr val="FFFFFF"/>
              </a:solidFill>
              <a:sym typeface="Helvetica Light"/>
            </a:endParaRPr>
          </a:p>
        </p:txBody>
      </p:sp>
    </p:spTree>
    <p:extLst>
      <p:ext uri="{BB962C8B-B14F-4D97-AF65-F5344CB8AC3E}">
        <p14:creationId xmlns:p14="http://schemas.microsoft.com/office/powerpoint/2010/main" val="3039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bwMode="gray">
          <a:xfrm>
            <a:off x="2576514" y="-633412"/>
            <a:ext cx="8410575"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solidFill>
                <a:srgbClr val="008881"/>
              </a:solidFill>
            </a:endParaRPr>
          </a:p>
        </p:txBody>
      </p:sp>
      <p:sp>
        <p:nvSpPr>
          <p:cNvPr id="3" name="Title 2"/>
          <p:cNvSpPr>
            <a:spLocks noGrp="1"/>
          </p:cNvSpPr>
          <p:nvPr>
            <p:ph type="title"/>
          </p:nvPr>
        </p:nvSpPr>
        <p:spPr/>
        <p:txBody>
          <a:bodyPr/>
          <a:lstStyle/>
          <a:p>
            <a:r>
              <a:rPr lang="en-US" sz="2600" dirty="0">
                <a:solidFill>
                  <a:srgbClr val="4C4C4C"/>
                </a:solidFill>
              </a:rPr>
              <a:t>Spring IO </a:t>
            </a:r>
            <a:r>
              <a:rPr lang="en-US" sz="2600" dirty="0"/>
              <a:t>EXECUTION: SPRING BOOT</a:t>
            </a:r>
            <a:br>
              <a:rPr lang="en-US" sz="2600" dirty="0"/>
            </a:br>
            <a:endParaRPr lang="en-US" sz="2600" dirty="0"/>
          </a:p>
        </p:txBody>
      </p:sp>
      <p:sp>
        <p:nvSpPr>
          <p:cNvPr id="4" name="Text Placeholder 3"/>
          <p:cNvSpPr>
            <a:spLocks noGrp="1"/>
          </p:cNvSpPr>
          <p:nvPr>
            <p:ph type="body" sz="quarter" idx="13"/>
          </p:nvPr>
        </p:nvSpPr>
        <p:spPr/>
        <p:txBody>
          <a:bodyPr/>
          <a:lstStyle/>
          <a:p>
            <a:r>
              <a:rPr lang="en-US" dirty="0"/>
              <a:t>application configuration </a:t>
            </a:r>
            <a:r>
              <a:rPr lang="en-US" dirty="0" smtClean="0"/>
              <a:t>patterns, </a:t>
            </a:r>
            <a:r>
              <a:rPr lang="en-US" dirty="0" err="1" smtClean="0"/>
              <a:t>microservice</a:t>
            </a:r>
            <a:r>
              <a:rPr lang="en-US" dirty="0" smtClean="0"/>
              <a:t> container</a:t>
            </a:r>
            <a:endParaRPr lang="en-US" dirty="0"/>
          </a:p>
          <a:p>
            <a:endParaRPr lang="en-US" dirty="0"/>
          </a:p>
        </p:txBody>
      </p:sp>
      <p:sp>
        <p:nvSpPr>
          <p:cNvPr id="21" name="Content Placeholder 2"/>
          <p:cNvSpPr txBox="1">
            <a:spLocks/>
          </p:cNvSpPr>
          <p:nvPr/>
        </p:nvSpPr>
        <p:spPr>
          <a:xfrm>
            <a:off x="288131" y="1127792"/>
            <a:ext cx="5158912" cy="4015708"/>
          </a:xfrm>
          <a:prstGeom prst="rect">
            <a:avLst/>
          </a:prstGeom>
        </p:spPr>
        <p:txBody>
          <a:bodyPr lIns="91436" tIns="45718" rIns="91436" bIns="45718"/>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0000">
                    <a:lumMod val="65000"/>
                    <a:lumOff val="35000"/>
                  </a:srgbClr>
                </a:solidFill>
              </a:rPr>
              <a:t>Java, Spring IO, Groovy</a:t>
            </a:r>
          </a:p>
          <a:p>
            <a:r>
              <a:rPr lang="en-US" sz="1800" dirty="0">
                <a:solidFill>
                  <a:srgbClr val="000000">
                    <a:lumMod val="65000"/>
                    <a:lumOff val="35000"/>
                  </a:srgbClr>
                </a:solidFill>
              </a:rPr>
              <a:t>Convention-over-configuration, no XML, no code generation, </a:t>
            </a:r>
            <a:r>
              <a:rPr lang="en-US" sz="1800" dirty="0" err="1">
                <a:solidFill>
                  <a:srgbClr val="000000">
                    <a:lumMod val="65000"/>
                    <a:lumOff val="35000"/>
                  </a:srgbClr>
                </a:solidFill>
              </a:rPr>
              <a:t>autoconfigure</a:t>
            </a:r>
            <a:r>
              <a:rPr lang="en-US" sz="1800" dirty="0">
                <a:solidFill>
                  <a:srgbClr val="000000">
                    <a:lumMod val="65000"/>
                    <a:lumOff val="35000"/>
                  </a:srgbClr>
                </a:solidFill>
              </a:rPr>
              <a:t> everything</a:t>
            </a:r>
          </a:p>
          <a:p>
            <a:r>
              <a:rPr lang="en-US" sz="1800" dirty="0">
                <a:solidFill>
                  <a:srgbClr val="000000">
                    <a:lumMod val="65000"/>
                    <a:lumOff val="35000"/>
                  </a:srgbClr>
                </a:solidFill>
              </a:rPr>
              <a:t>Opinionated Spring IO that gets out of the way quickly if you want to change defaults</a:t>
            </a:r>
          </a:p>
          <a:p>
            <a:r>
              <a:rPr lang="en-US" sz="1800" dirty="0">
                <a:solidFill>
                  <a:srgbClr val="000000">
                    <a:lumMod val="65000"/>
                    <a:lumOff val="35000"/>
                  </a:srgbClr>
                </a:solidFill>
              </a:rPr>
              <a:t>Standalone executable JAR packaging</a:t>
            </a:r>
          </a:p>
          <a:p>
            <a:r>
              <a:rPr lang="en-US" sz="1800" dirty="0" err="1">
                <a:solidFill>
                  <a:srgbClr val="000000">
                    <a:lumMod val="65000"/>
                    <a:lumOff val="35000"/>
                  </a:srgbClr>
                </a:solidFill>
              </a:rPr>
              <a:t>Autoconfigure</a:t>
            </a:r>
            <a:r>
              <a:rPr lang="en-US" sz="1800" dirty="0">
                <a:solidFill>
                  <a:srgbClr val="000000">
                    <a:lumMod val="65000"/>
                    <a:lumOff val="35000"/>
                  </a:srgbClr>
                </a:solidFill>
              </a:rPr>
              <a:t> / embed app server</a:t>
            </a:r>
          </a:p>
          <a:p>
            <a:r>
              <a:rPr lang="en-US" sz="1800" dirty="0">
                <a:solidFill>
                  <a:srgbClr val="000000">
                    <a:lumMod val="65000"/>
                    <a:lumOff val="35000"/>
                  </a:srgbClr>
                </a:solidFill>
              </a:rPr>
              <a:t>Cloud Foundry </a:t>
            </a:r>
            <a:r>
              <a:rPr lang="en-US" sz="1800" dirty="0" err="1">
                <a:solidFill>
                  <a:srgbClr val="000000">
                    <a:lumMod val="65000"/>
                    <a:lumOff val="35000"/>
                  </a:srgbClr>
                </a:solidFill>
              </a:rPr>
              <a:t>autoconfiguration</a:t>
            </a:r>
            <a:endParaRPr lang="en-US" sz="1800" dirty="0">
              <a:solidFill>
                <a:srgbClr val="000000">
                  <a:lumMod val="65000"/>
                  <a:lumOff val="35000"/>
                </a:srgbClr>
              </a:solidFill>
            </a:endParaRPr>
          </a:p>
          <a:p>
            <a:r>
              <a:rPr lang="en-US" sz="1800" dirty="0">
                <a:solidFill>
                  <a:srgbClr val="000000">
                    <a:lumMod val="65000"/>
                    <a:lumOff val="35000"/>
                  </a:srgbClr>
                </a:solidFill>
              </a:rPr>
              <a:t>Production ready ops switches out of the box</a:t>
            </a:r>
          </a:p>
          <a:p>
            <a:r>
              <a:rPr lang="en-US" sz="1800" dirty="0">
                <a:solidFill>
                  <a:srgbClr val="000000">
                    <a:lumMod val="65000"/>
                    <a:lumOff val="35000"/>
                  </a:srgbClr>
                </a:solidFill>
              </a:rPr>
              <a:t>Project generator at </a:t>
            </a:r>
            <a:r>
              <a:rPr lang="en-US" sz="1800" dirty="0" err="1">
                <a:solidFill>
                  <a:srgbClr val="000000">
                    <a:lumMod val="65000"/>
                    <a:lumOff val="35000"/>
                  </a:srgbClr>
                </a:solidFill>
              </a:rPr>
              <a:t>start.spring.io</a:t>
            </a:r>
            <a:endParaRPr lang="en-US" sz="2000" dirty="0">
              <a:solidFill>
                <a:srgbClr val="4C4C4C"/>
              </a:solidFill>
            </a:endParaRPr>
          </a:p>
        </p:txBody>
      </p:sp>
      <p:sp>
        <p:nvSpPr>
          <p:cNvPr id="5" name="Oval 4"/>
          <p:cNvSpPr/>
          <p:nvPr/>
        </p:nvSpPr>
        <p:spPr>
          <a:xfrm>
            <a:off x="7676603" y="706146"/>
            <a:ext cx="704850" cy="70485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solidFill>
                <a:srgbClr val="FFFFFF"/>
              </a:solidFill>
              <a:latin typeface="Arial"/>
            </a:endParaRPr>
          </a:p>
        </p:txBody>
      </p:sp>
      <p:pic>
        <p:nvPicPr>
          <p:cNvPr id="19" name="Picture 18"/>
          <p:cNvPicPr>
            <a:picLocks noChangeAspect="1"/>
          </p:cNvPicPr>
          <p:nvPr/>
        </p:nvPicPr>
        <p:blipFill>
          <a:blip r:embed="rId3"/>
          <a:stretch>
            <a:fillRect/>
          </a:stretch>
        </p:blipFill>
        <p:spPr>
          <a:xfrm>
            <a:off x="6029309" y="1905330"/>
            <a:ext cx="2127680" cy="1869490"/>
          </a:xfrm>
          <a:prstGeom prst="rect">
            <a:avLst/>
          </a:prstGeom>
          <a:effectLst>
            <a:reflection stA="15000" endPos="57000" dist="12700" dir="5400000" sy="-100000" algn="bl" rotWithShape="0"/>
          </a:effectLst>
        </p:spPr>
      </p:pic>
      <p:sp>
        <p:nvSpPr>
          <p:cNvPr id="20" name="Rectangle 19"/>
          <p:cNvSpPr/>
          <p:nvPr/>
        </p:nvSpPr>
        <p:spPr>
          <a:xfrm>
            <a:off x="5954383" y="1900485"/>
            <a:ext cx="764388" cy="533782"/>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solidFill>
                <a:prstClr val="white"/>
              </a:solidFill>
              <a:latin typeface="Arial"/>
            </a:endParaRPr>
          </a:p>
        </p:txBody>
      </p:sp>
      <p:sp>
        <p:nvSpPr>
          <p:cNvPr id="26" name="Rectangle 25"/>
          <p:cNvSpPr/>
          <p:nvPr/>
        </p:nvSpPr>
        <p:spPr>
          <a:xfrm>
            <a:off x="5953479" y="2430777"/>
            <a:ext cx="2258250" cy="1357731"/>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solidFill>
                <a:prstClr val="white"/>
              </a:solidFill>
              <a:latin typeface="Arial"/>
            </a:endParaRPr>
          </a:p>
        </p:txBody>
      </p:sp>
      <p:sp>
        <p:nvSpPr>
          <p:cNvPr id="43" name="Isosceles Triangle 42"/>
          <p:cNvSpPr/>
          <p:nvPr/>
        </p:nvSpPr>
        <p:spPr>
          <a:xfrm rot="14007924">
            <a:off x="7151158" y="1401593"/>
            <a:ext cx="423751" cy="496458"/>
          </a:xfrm>
          <a:prstGeom prst="triangle">
            <a:avLst>
              <a:gd name="adj" fmla="val 1962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solidFill>
                <a:prstClr val="white"/>
              </a:solidFill>
              <a:latin typeface="Arial"/>
            </a:endParaRPr>
          </a:p>
        </p:txBody>
      </p:sp>
      <p:sp>
        <p:nvSpPr>
          <p:cNvPr id="44" name="Oval 43"/>
          <p:cNvSpPr/>
          <p:nvPr/>
        </p:nvSpPr>
        <p:spPr>
          <a:xfrm>
            <a:off x="7319693" y="821284"/>
            <a:ext cx="1411010" cy="519344"/>
          </a:xfrm>
          <a:prstGeom prst="ellipse">
            <a:avLst/>
          </a:prstGeom>
          <a:solidFill>
            <a:schemeClr val="bg1">
              <a:lumMod val="85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8" rtlCol="0" anchor="ctr">
            <a:spAutoFit/>
          </a:bodyPr>
          <a:lstStyle/>
          <a:p>
            <a:pPr latinLnBrk="1" hangingPunct="0"/>
            <a:endParaRPr lang="en-US">
              <a:solidFill>
                <a:srgbClr val="4D4D4D"/>
              </a:solidFill>
              <a:uFill>
                <a:solidFill>
                  <a:srgbClr val="4D4D4D"/>
                </a:solidFill>
              </a:uFill>
              <a:latin typeface="Arial"/>
              <a:ea typeface="Arial"/>
              <a:cs typeface="Arial"/>
              <a:sym typeface="Arial"/>
            </a:endParaRPr>
          </a:p>
        </p:txBody>
      </p:sp>
      <p:sp>
        <p:nvSpPr>
          <p:cNvPr id="27" name="Rectangle 26"/>
          <p:cNvSpPr/>
          <p:nvPr/>
        </p:nvSpPr>
        <p:spPr>
          <a:xfrm>
            <a:off x="7441181" y="1880102"/>
            <a:ext cx="770512" cy="556132"/>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solidFill>
                <a:prstClr val="white"/>
              </a:solidFill>
              <a:latin typeface="Arial"/>
            </a:endParaRPr>
          </a:p>
        </p:txBody>
      </p:sp>
      <p:sp>
        <p:nvSpPr>
          <p:cNvPr id="28" name="Oval 27"/>
          <p:cNvSpPr/>
          <p:nvPr/>
        </p:nvSpPr>
        <p:spPr>
          <a:xfrm>
            <a:off x="7357810" y="817234"/>
            <a:ext cx="1332103" cy="519344"/>
          </a:xfrm>
          <a:prstGeom prst="ellipse">
            <a:avLst/>
          </a:prstGeom>
          <a:solidFill>
            <a:schemeClr val="bg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8" rtlCol="0" anchor="ctr">
            <a:spAutoFit/>
          </a:bodyPr>
          <a:lstStyle/>
          <a:p>
            <a:pPr latinLnBrk="1" hangingPunct="0"/>
            <a:endParaRPr lang="en-US">
              <a:solidFill>
                <a:srgbClr val="4D4D4D"/>
              </a:solidFill>
              <a:uFill>
                <a:solidFill>
                  <a:srgbClr val="4D4D4D"/>
                </a:solidFill>
              </a:uFill>
              <a:latin typeface="Arial"/>
              <a:ea typeface="Arial"/>
              <a:cs typeface="Arial"/>
              <a:sym typeface="Arial"/>
            </a:endParaRPr>
          </a:p>
        </p:txBody>
      </p:sp>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rcRect l="55972"/>
          <a:stretch>
            <a:fillRect/>
          </a:stretch>
        </p:blipFill>
        <p:spPr>
          <a:xfrm>
            <a:off x="7451966" y="562040"/>
            <a:ext cx="1133269" cy="1050178"/>
          </a:xfrm>
          <a:prstGeom prst="rect">
            <a:avLst/>
          </a:prstGeom>
          <a:effectLst/>
        </p:spPr>
      </p:pic>
    </p:spTree>
    <p:extLst>
      <p:ext uri="{BB962C8B-B14F-4D97-AF65-F5344CB8AC3E}">
        <p14:creationId xmlns:p14="http://schemas.microsoft.com/office/powerpoint/2010/main" val="200999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952" y="4537988"/>
            <a:ext cx="8796928" cy="474445"/>
          </a:xfrm>
        </p:spPr>
        <p:txBody>
          <a:bodyPr/>
          <a:lstStyle/>
          <a:p>
            <a:r>
              <a:rPr lang="en-US" sz="1800" dirty="0"/>
              <a:t>Spring </a:t>
            </a:r>
            <a:r>
              <a:rPr lang="en-US" sz="1800" dirty="0" smtClean="0"/>
              <a:t>Boot and Spring Cloud </a:t>
            </a:r>
            <a:r>
              <a:rPr lang="en-US" sz="1800" dirty="0"/>
              <a:t>Adoption</a:t>
            </a:r>
            <a:r>
              <a:rPr lang="en-US" sz="1800" dirty="0" smtClean="0"/>
              <a:t/>
            </a:r>
            <a:br>
              <a:rPr lang="en-US" sz="1800" dirty="0" smtClean="0"/>
            </a:br>
            <a:endParaRPr lang="en-US" sz="1800" dirty="0"/>
          </a:p>
        </p:txBody>
      </p:sp>
      <p:grpSp>
        <p:nvGrpSpPr>
          <p:cNvPr id="6" name="Group 5"/>
          <p:cNvGrpSpPr/>
          <p:nvPr/>
        </p:nvGrpSpPr>
        <p:grpSpPr>
          <a:xfrm>
            <a:off x="1259975" y="896954"/>
            <a:ext cx="6029827" cy="3617896"/>
            <a:chOff x="986923" y="896954"/>
            <a:chExt cx="6029827" cy="3617896"/>
          </a:xfrm>
        </p:grpSpPr>
        <p:graphicFrame>
          <p:nvGraphicFramePr>
            <p:cNvPr id="5" name="Chart 4"/>
            <p:cNvGraphicFramePr>
              <a:graphicFrameLocks/>
            </p:cNvGraphicFramePr>
            <p:nvPr>
              <p:extLst>
                <p:ext uri="{D42A27DB-BD31-4B8C-83A1-F6EECF244321}">
                  <p14:modId xmlns:p14="http://schemas.microsoft.com/office/powerpoint/2010/main" val="1729291241"/>
                </p:ext>
              </p:extLst>
            </p:nvPr>
          </p:nvGraphicFramePr>
          <p:xfrm>
            <a:off x="986923" y="896954"/>
            <a:ext cx="6029827" cy="361789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6308725" y="1447800"/>
              <a:ext cx="476250" cy="215444"/>
            </a:xfrm>
            <a:prstGeom prst="rect">
              <a:avLst/>
            </a:prstGeom>
            <a:noFill/>
          </p:spPr>
          <p:txBody>
            <a:bodyPr wrap="square" rtlCol="0">
              <a:spAutoFit/>
            </a:bodyPr>
            <a:lstStyle/>
            <a:p>
              <a:pPr algn="ctr"/>
              <a:r>
                <a:rPr lang="en-US" sz="800" b="1" dirty="0">
                  <a:solidFill>
                    <a:srgbClr val="000000">
                      <a:lumMod val="50000"/>
                      <a:lumOff val="50000"/>
                    </a:srgbClr>
                  </a:solidFill>
                  <a:latin typeface="Arial"/>
                </a:rPr>
                <a:t>1.65M</a:t>
              </a:r>
            </a:p>
          </p:txBody>
        </p:sp>
        <p:sp>
          <p:nvSpPr>
            <p:cNvPr id="11" name="TextBox 10"/>
            <p:cNvSpPr txBox="1"/>
            <p:nvPr/>
          </p:nvSpPr>
          <p:spPr>
            <a:xfrm>
              <a:off x="5905500" y="1694538"/>
              <a:ext cx="476250" cy="215444"/>
            </a:xfrm>
            <a:prstGeom prst="rect">
              <a:avLst/>
            </a:prstGeom>
            <a:noFill/>
          </p:spPr>
          <p:txBody>
            <a:bodyPr wrap="square" rtlCol="0">
              <a:spAutoFit/>
            </a:bodyPr>
            <a:lstStyle/>
            <a:p>
              <a:pPr algn="ctr"/>
              <a:r>
                <a:rPr lang="en-US" sz="800" b="1" dirty="0">
                  <a:solidFill>
                    <a:srgbClr val="000000">
                      <a:lumMod val="50000"/>
                      <a:lumOff val="50000"/>
                    </a:srgbClr>
                  </a:solidFill>
                  <a:latin typeface="Arial"/>
                </a:rPr>
                <a:t>1.47M</a:t>
              </a:r>
            </a:p>
          </p:txBody>
        </p:sp>
        <p:sp>
          <p:nvSpPr>
            <p:cNvPr id="12" name="TextBox 11"/>
            <p:cNvSpPr txBox="1"/>
            <p:nvPr/>
          </p:nvSpPr>
          <p:spPr>
            <a:xfrm>
              <a:off x="5537200" y="2062382"/>
              <a:ext cx="476250" cy="215444"/>
            </a:xfrm>
            <a:prstGeom prst="rect">
              <a:avLst/>
            </a:prstGeom>
            <a:noFill/>
          </p:spPr>
          <p:txBody>
            <a:bodyPr wrap="square" rtlCol="0">
              <a:spAutoFit/>
            </a:bodyPr>
            <a:lstStyle/>
            <a:p>
              <a:pPr algn="ctr"/>
              <a:r>
                <a:rPr lang="en-US" sz="800" b="1" dirty="0">
                  <a:solidFill>
                    <a:srgbClr val="000000">
                      <a:lumMod val="50000"/>
                      <a:lumOff val="50000"/>
                    </a:srgbClr>
                  </a:solidFill>
                  <a:latin typeface="Arial"/>
                </a:rPr>
                <a:t>1.18M</a:t>
              </a:r>
            </a:p>
          </p:txBody>
        </p:sp>
        <p:sp>
          <p:nvSpPr>
            <p:cNvPr id="13" name="TextBox 12"/>
            <p:cNvSpPr txBox="1"/>
            <p:nvPr/>
          </p:nvSpPr>
          <p:spPr>
            <a:xfrm>
              <a:off x="5156200" y="1901808"/>
              <a:ext cx="476250" cy="215444"/>
            </a:xfrm>
            <a:prstGeom prst="rect">
              <a:avLst/>
            </a:prstGeom>
            <a:noFill/>
          </p:spPr>
          <p:txBody>
            <a:bodyPr wrap="square" rtlCol="0">
              <a:spAutoFit/>
            </a:bodyPr>
            <a:lstStyle/>
            <a:p>
              <a:pPr algn="ctr"/>
              <a:r>
                <a:rPr lang="en-US" sz="800" b="1" dirty="0">
                  <a:solidFill>
                    <a:srgbClr val="000000">
                      <a:lumMod val="50000"/>
                      <a:lumOff val="50000"/>
                    </a:srgbClr>
                  </a:solidFill>
                  <a:latin typeface="Arial"/>
                </a:rPr>
                <a:t>1.31M</a:t>
              </a:r>
            </a:p>
          </p:txBody>
        </p:sp>
        <p:sp>
          <p:nvSpPr>
            <p:cNvPr id="14" name="TextBox 13"/>
            <p:cNvSpPr txBox="1"/>
            <p:nvPr/>
          </p:nvSpPr>
          <p:spPr>
            <a:xfrm>
              <a:off x="4787900" y="2236306"/>
              <a:ext cx="476250" cy="215444"/>
            </a:xfrm>
            <a:prstGeom prst="rect">
              <a:avLst/>
            </a:prstGeom>
            <a:noFill/>
          </p:spPr>
          <p:txBody>
            <a:bodyPr wrap="square" rtlCol="0">
              <a:spAutoFit/>
            </a:bodyPr>
            <a:lstStyle/>
            <a:p>
              <a:pPr algn="ctr"/>
              <a:r>
                <a:rPr lang="en-US" sz="800" b="1" dirty="0">
                  <a:solidFill>
                    <a:srgbClr val="000000">
                      <a:lumMod val="50000"/>
                      <a:lumOff val="50000"/>
                    </a:srgbClr>
                  </a:solidFill>
                  <a:latin typeface="Arial"/>
                </a:rPr>
                <a:t>1.07M</a:t>
              </a:r>
            </a:p>
          </p:txBody>
        </p:sp>
      </p:grpSp>
      <p:sp>
        <p:nvSpPr>
          <p:cNvPr id="4" name="Rectangle 3"/>
          <p:cNvSpPr/>
          <p:nvPr/>
        </p:nvSpPr>
        <p:spPr>
          <a:xfrm>
            <a:off x="155634" y="198723"/>
            <a:ext cx="6171883" cy="461665"/>
          </a:xfrm>
          <a:prstGeom prst="rect">
            <a:avLst/>
          </a:prstGeom>
        </p:spPr>
        <p:txBody>
          <a:bodyPr wrap="square">
            <a:spAutoFit/>
          </a:bodyPr>
          <a:lstStyle/>
          <a:p>
            <a:pPr defTabSz="457167"/>
            <a:r>
              <a:rPr lang="en-US" sz="2400" b="1" dirty="0" smtClean="0">
                <a:solidFill>
                  <a:srgbClr val="4C4C4C"/>
                </a:solidFill>
                <a:latin typeface="Arial"/>
                <a:cs typeface="Arial"/>
              </a:rPr>
              <a:t>Cloud Native Framework Adoption</a:t>
            </a:r>
            <a:endParaRPr lang="en-US" sz="2400" b="1" dirty="0">
              <a:solidFill>
                <a:srgbClr val="008774"/>
              </a:solidFill>
              <a:latin typeface="Arial"/>
              <a:cs typeface="Arial"/>
            </a:endParaRPr>
          </a:p>
        </p:txBody>
      </p:sp>
    </p:spTree>
    <p:extLst>
      <p:ext uri="{BB962C8B-B14F-4D97-AF65-F5344CB8AC3E}">
        <p14:creationId xmlns:p14="http://schemas.microsoft.com/office/powerpoint/2010/main" val="306402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4" y="147633"/>
            <a:ext cx="8410575" cy="460375"/>
          </a:xfrm>
        </p:spPr>
        <p:txBody>
          <a:bodyPr/>
          <a:lstStyle/>
          <a:p>
            <a:r>
              <a:rPr lang="en-US" dirty="0" smtClean="0"/>
              <a:t>It takes a platform…</a:t>
            </a:r>
            <a:endParaRPr lang="en-US" dirty="0"/>
          </a:p>
        </p:txBody>
      </p:sp>
      <p:sp>
        <p:nvSpPr>
          <p:cNvPr id="8" name="Shape 627"/>
          <p:cNvSpPr/>
          <p:nvPr/>
        </p:nvSpPr>
        <p:spPr>
          <a:xfrm>
            <a:off x="1491077" y="2091269"/>
            <a:ext cx="6161846" cy="2348653"/>
          </a:xfrm>
          <a:prstGeom prst="roundRect">
            <a:avLst>
              <a:gd name="adj" fmla="val 13081"/>
            </a:avLst>
          </a:prstGeom>
          <a:solidFill>
            <a:srgbClr val="DDDDDD"/>
          </a:solidFill>
          <a:ln w="12700">
            <a:miter lim="400000"/>
          </a:ln>
        </p:spPr>
        <p:txBody>
          <a:bodyPr lIns="50798" tIns="50798" rIns="50798" bIns="50798" anchor="ctr"/>
          <a:lstStyle/>
          <a:p>
            <a:pPr algn="ctr" defTabSz="584171">
              <a:defRPr>
                <a:solidFill>
                  <a:srgbClr val="FFFFFF"/>
                </a:solidFill>
                <a:uFillTx/>
                <a:latin typeface="Avenir Next Regular"/>
                <a:ea typeface="Avenir Next Regular"/>
                <a:cs typeface="Avenir Next Regular"/>
                <a:sym typeface="Avenir Next Regular"/>
              </a:defRPr>
            </a:pPr>
            <a:endParaRPr>
              <a:solidFill>
                <a:srgbClr val="FFFFFF"/>
              </a:solidFill>
              <a:latin typeface="Avenir Next Regular"/>
              <a:ea typeface="Avenir Next Regular"/>
              <a:cs typeface="Avenir Next Regular"/>
              <a:sym typeface="Avenir Next Regular"/>
            </a:endParaRPr>
          </a:p>
        </p:txBody>
      </p:sp>
      <p:sp>
        <p:nvSpPr>
          <p:cNvPr id="9" name="Shape 628"/>
          <p:cNvSpPr/>
          <p:nvPr/>
        </p:nvSpPr>
        <p:spPr>
          <a:xfrm>
            <a:off x="2281753" y="3615801"/>
            <a:ext cx="157886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a:solidFill>
                  <a:srgbClr val="000000"/>
                </a:solidFill>
                <a:uFillTx/>
              </a:defRPr>
            </a:pPr>
            <a:r>
              <a:rPr dirty="0" smtClean="0">
                <a:solidFill>
                  <a:srgbClr val="4D4D4D"/>
                </a:solidFill>
                <a:uFill>
                  <a:solidFill>
                    <a:srgbClr val="4D4D4D"/>
                  </a:solidFill>
                </a:uFill>
                <a:latin typeface="Avenir Next Medium"/>
                <a:ea typeface="Avenir Next Medium"/>
                <a:cs typeface="Avenir Next Medium"/>
                <a:sym typeface="Avenir Next Medium"/>
              </a:rPr>
              <a:t>Cloud </a:t>
            </a:r>
            <a:r>
              <a:rPr dirty="0">
                <a:solidFill>
                  <a:srgbClr val="4D4D4D"/>
                </a:solidFill>
                <a:uFill>
                  <a:solidFill>
                    <a:srgbClr val="4D4D4D"/>
                  </a:solidFill>
                </a:uFill>
                <a:latin typeface="Avenir Next Medium"/>
                <a:ea typeface="Avenir Next Medium"/>
                <a:cs typeface="Avenir Next Medium"/>
                <a:sym typeface="Avenir Next Medium"/>
              </a:rPr>
              <a:t>Foundry</a:t>
            </a:r>
          </a:p>
        </p:txBody>
      </p:sp>
      <p:pic>
        <p:nvPicPr>
          <p:cNvPr id="10" name="pasted-image.png"/>
          <p:cNvPicPr/>
          <p:nvPr/>
        </p:nvPicPr>
        <p:blipFill>
          <a:blip r:embed="rId2">
            <a:extLst/>
          </a:blip>
          <a:stretch>
            <a:fillRect/>
          </a:stretch>
        </p:blipFill>
        <p:spPr>
          <a:xfrm>
            <a:off x="2540949" y="2689777"/>
            <a:ext cx="1060477" cy="1060477"/>
          </a:xfrm>
          <a:prstGeom prst="rect">
            <a:avLst/>
          </a:prstGeom>
          <a:ln w="12700">
            <a:miter lim="400000"/>
          </a:ln>
        </p:spPr>
      </p:pic>
      <p:sp>
        <p:nvSpPr>
          <p:cNvPr id="12" name="Shape 631"/>
          <p:cNvSpPr/>
          <p:nvPr/>
        </p:nvSpPr>
        <p:spPr>
          <a:xfrm>
            <a:off x="5372698" y="3675070"/>
            <a:ext cx="1404126" cy="5539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a:solidFill>
                  <a:srgbClr val="000000"/>
                </a:solidFill>
                <a:uFillTx/>
              </a:defRPr>
            </a:pPr>
            <a:r>
              <a:rPr lang="en-US" dirty="0" smtClean="0">
                <a:solidFill>
                  <a:srgbClr val="4D4D4D"/>
                </a:solidFill>
                <a:uFill>
                  <a:solidFill>
                    <a:srgbClr val="4D4D4D"/>
                  </a:solidFill>
                </a:uFill>
                <a:latin typeface="Avenir Next Medium"/>
                <a:ea typeface="Avenir Next Medium"/>
                <a:cs typeface="Avenir Next Medium"/>
                <a:sym typeface="Avenir Next Medium"/>
              </a:rPr>
              <a:t>Spring Cloud</a:t>
            </a:r>
          </a:p>
          <a:p>
            <a:pPr algn="ctr">
              <a:defRPr>
                <a:solidFill>
                  <a:srgbClr val="000000"/>
                </a:solidFill>
                <a:uFillTx/>
              </a:defRPr>
            </a:pPr>
            <a:r>
              <a:rPr lang="en-US" dirty="0" smtClean="0">
                <a:solidFill>
                  <a:srgbClr val="4D4D4D"/>
                </a:solidFill>
                <a:uFill>
                  <a:solidFill>
                    <a:srgbClr val="4D4D4D"/>
                  </a:solidFill>
                </a:uFill>
                <a:latin typeface="Avenir Next Medium"/>
                <a:ea typeface="Avenir Next Medium"/>
                <a:cs typeface="Avenir Next Medium"/>
                <a:sym typeface="Avenir Next Medium"/>
              </a:rPr>
              <a:t>Services</a:t>
            </a:r>
            <a:endParaRPr dirty="0">
              <a:solidFill>
                <a:srgbClr val="4D4D4D"/>
              </a:solidFill>
              <a:uFill>
                <a:solidFill>
                  <a:srgbClr val="4D4D4D"/>
                </a:solidFill>
              </a:uFill>
              <a:latin typeface="Avenir Next Medium"/>
              <a:ea typeface="Avenir Next Medium"/>
              <a:cs typeface="Avenir Next Medium"/>
              <a:sym typeface="Avenir Next Medium"/>
            </a:endParaRPr>
          </a:p>
        </p:txBody>
      </p:sp>
      <p:sp>
        <p:nvSpPr>
          <p:cNvPr id="13" name="Shape 632"/>
          <p:cNvSpPr/>
          <p:nvPr/>
        </p:nvSpPr>
        <p:spPr>
          <a:xfrm>
            <a:off x="3312822" y="2617858"/>
            <a:ext cx="597831" cy="378820"/>
          </a:xfrm>
          <a:prstGeom prst="line">
            <a:avLst/>
          </a:prstGeom>
          <a:ln w="25400">
            <a:solidFill>
              <a:srgbClr val="62AA37"/>
            </a:solidFill>
            <a:round/>
          </a:ln>
        </p:spPr>
        <p:txBody>
          <a:bodyPr lIns="0" tIns="0" rIns="0" bIns="0"/>
          <a:lstStyle/>
          <a:p>
            <a:pPr defTabSz="457178">
              <a:defRPr sz="1200">
                <a:solidFill>
                  <a:srgbClr val="000000"/>
                </a:solidFill>
                <a:uFillTx/>
                <a:latin typeface="+mn-lt"/>
                <a:ea typeface="+mn-ea"/>
                <a:cs typeface="+mn-cs"/>
                <a:sym typeface="Helvetica"/>
              </a:defRPr>
            </a:pPr>
            <a:endParaRPr sz="1200">
              <a:solidFill>
                <a:srgbClr val="000000"/>
              </a:solidFill>
              <a:latin typeface="Arial"/>
              <a:sym typeface="Helvetica"/>
            </a:endParaRPr>
          </a:p>
        </p:txBody>
      </p:sp>
      <p:sp>
        <p:nvSpPr>
          <p:cNvPr id="14" name="Shape 633"/>
          <p:cNvSpPr/>
          <p:nvPr/>
        </p:nvSpPr>
        <p:spPr>
          <a:xfrm flipH="1">
            <a:off x="4177309" y="1549402"/>
            <a:ext cx="132224" cy="1280131"/>
          </a:xfrm>
          <a:prstGeom prst="line">
            <a:avLst/>
          </a:prstGeom>
          <a:ln w="25400">
            <a:solidFill>
              <a:srgbClr val="62AA37"/>
            </a:solidFill>
            <a:round/>
          </a:ln>
        </p:spPr>
        <p:txBody>
          <a:bodyPr lIns="0" tIns="0" rIns="0" bIns="0"/>
          <a:lstStyle/>
          <a:p>
            <a:pPr defTabSz="457178">
              <a:defRPr sz="1200">
                <a:solidFill>
                  <a:srgbClr val="000000"/>
                </a:solidFill>
                <a:uFillTx/>
                <a:latin typeface="+mn-lt"/>
                <a:ea typeface="+mn-ea"/>
                <a:cs typeface="+mn-cs"/>
                <a:sym typeface="Helvetica"/>
              </a:defRPr>
            </a:pPr>
            <a:endParaRPr sz="1200">
              <a:solidFill>
                <a:srgbClr val="000000"/>
              </a:solidFill>
              <a:latin typeface="Arial"/>
              <a:sym typeface="Helvetica"/>
            </a:endParaRPr>
          </a:p>
        </p:txBody>
      </p:sp>
      <p:sp>
        <p:nvSpPr>
          <p:cNvPr id="15" name="Shape 634"/>
          <p:cNvSpPr/>
          <p:nvPr/>
        </p:nvSpPr>
        <p:spPr>
          <a:xfrm>
            <a:off x="4521200" y="1524001"/>
            <a:ext cx="576880" cy="1020138"/>
          </a:xfrm>
          <a:prstGeom prst="line">
            <a:avLst/>
          </a:prstGeom>
          <a:ln w="25400">
            <a:solidFill>
              <a:srgbClr val="62AA37"/>
            </a:solidFill>
            <a:round/>
          </a:ln>
        </p:spPr>
        <p:txBody>
          <a:bodyPr lIns="0" tIns="0" rIns="0" bIns="0"/>
          <a:lstStyle/>
          <a:p>
            <a:pPr defTabSz="457178">
              <a:defRPr sz="1200">
                <a:solidFill>
                  <a:srgbClr val="000000"/>
                </a:solidFill>
                <a:uFillTx/>
                <a:latin typeface="+mn-lt"/>
                <a:ea typeface="+mn-ea"/>
                <a:cs typeface="+mn-cs"/>
                <a:sym typeface="Helvetica"/>
              </a:defRPr>
            </a:pPr>
            <a:endParaRPr sz="1200">
              <a:solidFill>
                <a:srgbClr val="000000"/>
              </a:solidFill>
              <a:latin typeface="Arial"/>
              <a:sym typeface="Helvetica"/>
            </a:endParaRPr>
          </a:p>
        </p:txBody>
      </p:sp>
      <p:sp>
        <p:nvSpPr>
          <p:cNvPr id="16" name="Shape 635"/>
          <p:cNvSpPr/>
          <p:nvPr/>
        </p:nvSpPr>
        <p:spPr>
          <a:xfrm>
            <a:off x="4614333" y="1405467"/>
            <a:ext cx="1171366" cy="97862"/>
          </a:xfrm>
          <a:prstGeom prst="line">
            <a:avLst/>
          </a:prstGeom>
          <a:ln w="25400">
            <a:solidFill>
              <a:srgbClr val="62AA37"/>
            </a:solidFill>
            <a:round/>
          </a:ln>
        </p:spPr>
        <p:txBody>
          <a:bodyPr lIns="0" tIns="0" rIns="0" bIns="0"/>
          <a:lstStyle/>
          <a:p>
            <a:pPr defTabSz="457178">
              <a:defRPr sz="1200">
                <a:solidFill>
                  <a:srgbClr val="000000"/>
                </a:solidFill>
                <a:uFillTx/>
                <a:latin typeface="+mn-lt"/>
                <a:ea typeface="+mn-ea"/>
                <a:cs typeface="+mn-cs"/>
                <a:sym typeface="Helvetica"/>
              </a:defRPr>
            </a:pPr>
            <a:endParaRPr sz="1200">
              <a:solidFill>
                <a:srgbClr val="000000"/>
              </a:solidFill>
              <a:latin typeface="Arial"/>
              <a:sym typeface="Helvetica"/>
            </a:endParaRPr>
          </a:p>
        </p:txBody>
      </p:sp>
      <p:sp>
        <p:nvSpPr>
          <p:cNvPr id="17" name="Shape 636"/>
          <p:cNvSpPr/>
          <p:nvPr/>
        </p:nvSpPr>
        <p:spPr>
          <a:xfrm flipV="1">
            <a:off x="5562534" y="2379133"/>
            <a:ext cx="956799" cy="177172"/>
          </a:xfrm>
          <a:prstGeom prst="line">
            <a:avLst/>
          </a:prstGeom>
          <a:ln w="25400">
            <a:solidFill>
              <a:srgbClr val="62AA37"/>
            </a:solidFill>
            <a:round/>
          </a:ln>
        </p:spPr>
        <p:txBody>
          <a:bodyPr lIns="0" tIns="0" rIns="0" bIns="0"/>
          <a:lstStyle/>
          <a:p>
            <a:pPr defTabSz="457178">
              <a:defRPr sz="1200">
                <a:solidFill>
                  <a:srgbClr val="000000"/>
                </a:solidFill>
                <a:uFillTx/>
                <a:latin typeface="+mn-lt"/>
                <a:ea typeface="+mn-ea"/>
                <a:cs typeface="+mn-cs"/>
                <a:sym typeface="Helvetica"/>
              </a:defRPr>
            </a:pPr>
            <a:endParaRPr sz="1200">
              <a:solidFill>
                <a:srgbClr val="000000"/>
              </a:solidFill>
              <a:latin typeface="Arial"/>
              <a:sym typeface="Helvetica"/>
            </a:endParaRPr>
          </a:p>
        </p:txBody>
      </p:sp>
      <p:pic>
        <p:nvPicPr>
          <p:cNvPr id="18" name="image21.png" descr="C:\Users\sdunn\Documents\Pivotal\brand\logo\project icons\spring-boot.png"/>
          <p:cNvPicPr/>
          <p:nvPr/>
        </p:nvPicPr>
        <p:blipFill>
          <a:blip r:embed="rId3">
            <a:extLst/>
          </a:blip>
          <a:stretch>
            <a:fillRect/>
          </a:stretch>
        </p:blipFill>
        <p:spPr>
          <a:xfrm>
            <a:off x="2710699" y="2115372"/>
            <a:ext cx="715897" cy="715898"/>
          </a:xfrm>
          <a:prstGeom prst="rect">
            <a:avLst/>
          </a:prstGeom>
          <a:ln w="12700">
            <a:miter lim="400000"/>
          </a:ln>
        </p:spPr>
      </p:pic>
      <p:pic>
        <p:nvPicPr>
          <p:cNvPr id="19" name="image21.png" descr="C:\Users\sdunn\Documents\Pivotal\brand\logo\project icons\spring-boot.png"/>
          <p:cNvPicPr/>
          <p:nvPr/>
        </p:nvPicPr>
        <p:blipFill>
          <a:blip r:embed="rId3">
            <a:extLst/>
          </a:blip>
          <a:stretch>
            <a:fillRect/>
          </a:stretch>
        </p:blipFill>
        <p:spPr>
          <a:xfrm>
            <a:off x="4020497" y="882478"/>
            <a:ext cx="715897" cy="715897"/>
          </a:xfrm>
          <a:prstGeom prst="rect">
            <a:avLst/>
          </a:prstGeom>
          <a:ln w="12700">
            <a:miter lim="400000"/>
          </a:ln>
        </p:spPr>
      </p:pic>
      <p:pic>
        <p:nvPicPr>
          <p:cNvPr id="20" name="image21.png" descr="C:\Users\sdunn\Documents\Pivotal\brand\logo\project icons\spring-boot.png"/>
          <p:cNvPicPr/>
          <p:nvPr/>
        </p:nvPicPr>
        <p:blipFill>
          <a:blip r:embed="rId3">
            <a:extLst/>
          </a:blip>
          <a:stretch>
            <a:fillRect/>
          </a:stretch>
        </p:blipFill>
        <p:spPr>
          <a:xfrm>
            <a:off x="3811552" y="2754804"/>
            <a:ext cx="715898" cy="715898"/>
          </a:xfrm>
          <a:prstGeom prst="rect">
            <a:avLst/>
          </a:prstGeom>
          <a:ln w="12700">
            <a:miter lim="400000"/>
          </a:ln>
        </p:spPr>
      </p:pic>
      <p:pic>
        <p:nvPicPr>
          <p:cNvPr id="21" name="image21.png" descr="C:\Users\sdunn\Documents\Pivotal\brand\logo\project icons\spring-boot.png"/>
          <p:cNvPicPr/>
          <p:nvPr/>
        </p:nvPicPr>
        <p:blipFill>
          <a:blip r:embed="rId3">
            <a:extLst/>
          </a:blip>
          <a:stretch>
            <a:fillRect/>
          </a:stretch>
        </p:blipFill>
        <p:spPr>
          <a:xfrm>
            <a:off x="5002014" y="2313182"/>
            <a:ext cx="715897" cy="715898"/>
          </a:xfrm>
          <a:prstGeom prst="rect">
            <a:avLst/>
          </a:prstGeom>
          <a:ln w="12700">
            <a:miter lim="400000"/>
          </a:ln>
        </p:spPr>
      </p:pic>
      <p:pic>
        <p:nvPicPr>
          <p:cNvPr id="22" name="image21.png" descr="C:\Users\sdunn\Documents\Pivotal\brand\logo\project icons\spring-boot.png"/>
          <p:cNvPicPr/>
          <p:nvPr/>
        </p:nvPicPr>
        <p:blipFill>
          <a:blip r:embed="rId3">
            <a:extLst/>
          </a:blip>
          <a:stretch>
            <a:fillRect/>
          </a:stretch>
        </p:blipFill>
        <p:spPr>
          <a:xfrm>
            <a:off x="5717908" y="1117755"/>
            <a:ext cx="715898" cy="715897"/>
          </a:xfrm>
          <a:prstGeom prst="rect">
            <a:avLst/>
          </a:prstGeom>
          <a:ln w="12700">
            <a:miter lim="400000"/>
          </a:ln>
        </p:spPr>
      </p:pic>
      <p:pic>
        <p:nvPicPr>
          <p:cNvPr id="23" name="image21.png" descr="C:\Users\sdunn\Documents\Pivotal\brand\logo\project icons\spring-boot.png"/>
          <p:cNvPicPr/>
          <p:nvPr/>
        </p:nvPicPr>
        <p:blipFill>
          <a:blip r:embed="rId3">
            <a:extLst/>
          </a:blip>
          <a:stretch>
            <a:fillRect/>
          </a:stretch>
        </p:blipFill>
        <p:spPr>
          <a:xfrm>
            <a:off x="6424246" y="2036849"/>
            <a:ext cx="715898" cy="715898"/>
          </a:xfrm>
          <a:prstGeom prst="rect">
            <a:avLst/>
          </a:prstGeom>
          <a:ln w="12700">
            <a:miter lim="400000"/>
          </a:ln>
        </p:spPr>
      </p:pic>
      <p:grpSp>
        <p:nvGrpSpPr>
          <p:cNvPr id="24" name="Group 645"/>
          <p:cNvGrpSpPr/>
          <p:nvPr/>
        </p:nvGrpSpPr>
        <p:grpSpPr>
          <a:xfrm flipH="1">
            <a:off x="2182823" y="1257759"/>
            <a:ext cx="1915045" cy="715899"/>
            <a:chOff x="-59836" y="0"/>
            <a:chExt cx="1915043" cy="715897"/>
          </a:xfrm>
        </p:grpSpPr>
        <p:sp>
          <p:nvSpPr>
            <p:cNvPr id="25" name="Shape 643"/>
            <p:cNvSpPr/>
            <p:nvPr/>
          </p:nvSpPr>
          <p:spPr>
            <a:xfrm>
              <a:off x="-59836" y="79974"/>
              <a:ext cx="1266937" cy="305602"/>
            </a:xfrm>
            <a:prstGeom prst="line">
              <a:avLst/>
            </a:prstGeom>
            <a:noFill/>
            <a:ln w="25400" cap="flat">
              <a:solidFill>
                <a:srgbClr val="62AA37"/>
              </a:solidFill>
              <a:prstDash val="solid"/>
              <a:round/>
            </a:ln>
            <a:effectLst/>
          </p:spPr>
          <p:txBody>
            <a:bodyPr wrap="square" lIns="0" tIns="0" rIns="0" bIns="0" numCol="1" anchor="t">
              <a:noAutofit/>
            </a:bodyPr>
            <a:lstStyle/>
            <a:p>
              <a:pPr defTabSz="457178">
                <a:defRPr sz="1200">
                  <a:solidFill>
                    <a:srgbClr val="000000"/>
                  </a:solidFill>
                  <a:uFillTx/>
                  <a:latin typeface="+mn-lt"/>
                  <a:ea typeface="+mn-ea"/>
                  <a:cs typeface="+mn-cs"/>
                  <a:sym typeface="Helvetica"/>
                </a:defRPr>
              </a:pPr>
              <a:endParaRPr sz="1200">
                <a:solidFill>
                  <a:srgbClr val="000000"/>
                </a:solidFill>
                <a:latin typeface="Arial"/>
                <a:sym typeface="Helvetica"/>
              </a:endParaRPr>
            </a:p>
          </p:txBody>
        </p:sp>
        <p:pic>
          <p:nvPicPr>
            <p:cNvPr id="26" name="image21.png" descr="C:\Users\sdunn\Documents\Pivotal\brand\logo\project icons\spring-boot.png"/>
            <p:cNvPicPr/>
            <p:nvPr/>
          </p:nvPicPr>
          <p:blipFill>
            <a:blip r:embed="rId3">
              <a:extLst/>
            </a:blip>
            <a:stretch>
              <a:fillRect/>
            </a:stretch>
          </p:blipFill>
          <p:spPr>
            <a:xfrm>
              <a:off x="1139309" y="0"/>
              <a:ext cx="715898" cy="715897"/>
            </a:xfrm>
            <a:prstGeom prst="rect">
              <a:avLst/>
            </a:prstGeom>
            <a:ln w="12700" cap="flat">
              <a:noFill/>
              <a:miter lim="400000"/>
            </a:ln>
            <a:effectLst/>
          </p:spPr>
        </p:pic>
      </p:grpSp>
      <p:pic>
        <p:nvPicPr>
          <p:cNvPr id="27" name="Picture 26"/>
          <p:cNvPicPr>
            <a:picLocks noChangeAspect="1"/>
          </p:cNvPicPr>
          <p:nvPr/>
        </p:nvPicPr>
        <p:blipFill>
          <a:blip r:embed="rId4"/>
          <a:stretch>
            <a:fillRect/>
          </a:stretch>
        </p:blipFill>
        <p:spPr>
          <a:xfrm>
            <a:off x="5596468" y="2743200"/>
            <a:ext cx="956732" cy="956732"/>
          </a:xfrm>
          <a:prstGeom prst="rect">
            <a:avLst/>
          </a:prstGeom>
        </p:spPr>
      </p:pic>
      <p:grpSp>
        <p:nvGrpSpPr>
          <p:cNvPr id="28" name="Group 27"/>
          <p:cNvGrpSpPr/>
          <p:nvPr/>
        </p:nvGrpSpPr>
        <p:grpSpPr>
          <a:xfrm>
            <a:off x="7227639" y="0"/>
            <a:ext cx="1916361" cy="1521274"/>
            <a:chOff x="2760133" y="2023534"/>
            <a:chExt cx="3488269" cy="2048937"/>
          </a:xfrm>
        </p:grpSpPr>
        <p:sp>
          <p:nvSpPr>
            <p:cNvPr id="29" name="Left Arrow 28"/>
            <p:cNvSpPr/>
            <p:nvPr/>
          </p:nvSpPr>
          <p:spPr>
            <a:xfrm rot="2378318" flipH="1">
              <a:off x="5249330" y="3522138"/>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0" name="Left Arrow 29"/>
            <p:cNvSpPr/>
            <p:nvPr/>
          </p:nvSpPr>
          <p:spPr>
            <a:xfrm rot="19221682">
              <a:off x="2920999" y="3505202"/>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1" name="Left Arrow 30"/>
            <p:cNvSpPr/>
            <p:nvPr/>
          </p:nvSpPr>
          <p:spPr>
            <a:xfrm rot="19403408" flipH="1">
              <a:off x="5274732" y="2023534"/>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2" name="Left Arrow 31"/>
            <p:cNvSpPr/>
            <p:nvPr/>
          </p:nvSpPr>
          <p:spPr>
            <a:xfrm flipH="1">
              <a:off x="5376335" y="27178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3" name="Left Arrow 32"/>
            <p:cNvSpPr/>
            <p:nvPr/>
          </p:nvSpPr>
          <p:spPr>
            <a:xfrm>
              <a:off x="2760133" y="27178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4" name="Left Arrow 33"/>
            <p:cNvSpPr/>
            <p:nvPr/>
          </p:nvSpPr>
          <p:spPr>
            <a:xfrm rot="2196592">
              <a:off x="2912532" y="2032001"/>
              <a:ext cx="872067" cy="550333"/>
            </a:xfrm>
            <a:prstGeom prst="leftArrow">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35" name="pasted-image.png"/>
            <p:cNvPicPr/>
            <p:nvPr/>
          </p:nvPicPr>
          <p:blipFill>
            <a:blip r:embed="rId5">
              <a:extLst/>
            </a:blip>
            <a:srcRect l="1448" b="3642"/>
            <a:stretch>
              <a:fillRect/>
            </a:stretch>
          </p:blipFill>
          <p:spPr>
            <a:xfrm>
              <a:off x="3572933" y="2463801"/>
              <a:ext cx="1877229" cy="1361355"/>
            </a:xfrm>
            <a:prstGeom prst="rect">
              <a:avLst/>
            </a:prstGeom>
            <a:ln w="12700">
              <a:solidFill>
                <a:schemeClr val="tx1"/>
              </a:solidFill>
              <a:miter lim="400000"/>
            </a:ln>
          </p:spPr>
        </p:pic>
      </p:grpSp>
    </p:spTree>
    <p:extLst>
      <p:ext uri="{BB962C8B-B14F-4D97-AF65-F5344CB8AC3E}">
        <p14:creationId xmlns:p14="http://schemas.microsoft.com/office/powerpoint/2010/main" val="15070692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Helvetica Light"/>
                <a:ea typeface="Helvetica Light"/>
                <a:cs typeface="Helvetica Light"/>
              </a:rPr>
              <a:pPr/>
              <a:t>18</a:t>
            </a:fld>
            <a:endParaRPr lang="en-US">
              <a:solidFill>
                <a:srgbClr val="FFFFFF">
                  <a:lumMod val="65000"/>
                </a:srgbClr>
              </a:solidFill>
              <a:latin typeface="Helvetica Light"/>
              <a:ea typeface="Helvetica Light"/>
              <a:cs typeface="Helvetica Light"/>
            </a:endParaRPr>
          </a:p>
        </p:txBody>
      </p:sp>
      <p:pic>
        <p:nvPicPr>
          <p:cNvPr id="39" name="Picture 38"/>
          <p:cNvPicPr>
            <a:picLocks noChangeAspect="1"/>
          </p:cNvPicPr>
          <p:nvPr/>
        </p:nvPicPr>
        <p:blipFill>
          <a:blip r:embed="rId3"/>
          <a:stretch>
            <a:fillRect/>
          </a:stretch>
        </p:blipFill>
        <p:spPr>
          <a:xfrm>
            <a:off x="2129867" y="312867"/>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2129867" y="2198544"/>
            <a:ext cx="4859987" cy="906387"/>
          </a:xfrm>
          <a:prstGeom prst="rect">
            <a:avLst/>
          </a:prstGeom>
        </p:spPr>
      </p:pic>
      <p:sp>
        <p:nvSpPr>
          <p:cNvPr id="41" name="Rectangle 40"/>
          <p:cNvSpPr/>
          <p:nvPr/>
        </p:nvSpPr>
        <p:spPr>
          <a:xfrm>
            <a:off x="2129868" y="2336431"/>
            <a:ext cx="4859987" cy="553998"/>
          </a:xfrm>
          <a:prstGeom prst="rect">
            <a:avLst/>
          </a:prstGeom>
        </p:spPr>
        <p:txBody>
          <a:bodyPr wrap="square" lIns="91414" tIns="45707" rIns="91414" bIns="45707">
            <a:spAutoFit/>
          </a:bodyPr>
          <a:lstStyle/>
          <a:p>
            <a:pPr algn="ctr" defTabSz="914141">
              <a:defRPr/>
            </a:pPr>
            <a:r>
              <a:rPr lang="en-US" sz="3000" b="1" kern="0" dirty="0">
                <a:solidFill>
                  <a:sysClr val="window" lastClr="FFFFFF"/>
                </a:solidFill>
                <a:latin typeface="Helvetica Light"/>
                <a:ea typeface="Helvetica Light"/>
                <a:cs typeface="Arial"/>
              </a:rPr>
              <a:t>Cloud Native</a:t>
            </a:r>
            <a:endParaRPr lang="en-US" sz="3000" b="1" kern="0" dirty="0">
              <a:solidFill>
                <a:sysClr val="window" lastClr="FFFFFF"/>
              </a:solidFill>
              <a:latin typeface="Helvetica Light"/>
              <a:ea typeface="Helvetica Light"/>
              <a:cs typeface="Helvetica Light"/>
            </a:endParaRPr>
          </a:p>
        </p:txBody>
      </p:sp>
      <p:sp>
        <p:nvSpPr>
          <p:cNvPr id="31" name="Rectangle 30"/>
          <p:cNvSpPr/>
          <p:nvPr/>
        </p:nvSpPr>
        <p:spPr>
          <a:xfrm>
            <a:off x="3220565" y="691837"/>
            <a:ext cx="1031074" cy="646307"/>
          </a:xfrm>
          <a:prstGeom prst="rect">
            <a:avLst/>
          </a:prstGeom>
        </p:spPr>
        <p:txBody>
          <a:bodyPr wrap="none" lIns="91414" tIns="45707" rIns="91414" bIns="45707">
            <a:spAutoFit/>
          </a:bodyPr>
          <a:lstStyle/>
          <a:p>
            <a:pPr algn="ctr" defTabSz="914141">
              <a:defRPr/>
            </a:pPr>
            <a:r>
              <a:rPr lang="en-US" kern="0" dirty="0" smtClean="0">
                <a:solidFill>
                  <a:sysClr val="window" lastClr="FFFFFF"/>
                </a:solidFill>
                <a:latin typeface="Helvetica Light"/>
                <a:ea typeface="Helvetica Light"/>
                <a:cs typeface="Arial"/>
              </a:rPr>
              <a:t>Agile &amp; </a:t>
            </a:r>
          </a:p>
          <a:p>
            <a:pPr algn="ctr" defTabSz="914141">
              <a:defRPr/>
            </a:pPr>
            <a:r>
              <a:rPr lang="en-US" kern="0" dirty="0" err="1" smtClean="0">
                <a:solidFill>
                  <a:sysClr val="window" lastClr="FFFFFF"/>
                </a:solidFill>
                <a:latin typeface="Helvetica Light"/>
                <a:ea typeface="Helvetica Light"/>
                <a:cs typeface="Arial"/>
              </a:rPr>
              <a:t>DevOps</a:t>
            </a:r>
            <a:endParaRPr lang="en-US" kern="0" dirty="0">
              <a:solidFill>
                <a:sysClr val="window" lastClr="FFFFFF"/>
              </a:solidFill>
              <a:latin typeface="Helvetica Light"/>
              <a:ea typeface="Helvetica Light"/>
              <a:cs typeface="Helvetica Light"/>
            </a:endParaRPr>
          </a:p>
        </p:txBody>
      </p:sp>
      <p:sp>
        <p:nvSpPr>
          <p:cNvPr id="32" name="Rectangle 31"/>
          <p:cNvSpPr/>
          <p:nvPr/>
        </p:nvSpPr>
        <p:spPr>
          <a:xfrm>
            <a:off x="4698213" y="722739"/>
            <a:ext cx="1352160" cy="646307"/>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Continuous</a:t>
            </a:r>
          </a:p>
          <a:p>
            <a:pPr algn="ctr" defTabSz="914141">
              <a:defRPr/>
            </a:pPr>
            <a:r>
              <a:rPr lang="en-US" kern="0" dirty="0">
                <a:solidFill>
                  <a:sysClr val="window" lastClr="FFFFFF"/>
                </a:solidFill>
                <a:latin typeface="Helvetica Light"/>
                <a:ea typeface="Helvetica Light"/>
                <a:cs typeface="Arial"/>
              </a:rPr>
              <a:t>Delivery</a:t>
            </a:r>
            <a:endParaRPr lang="en-US" kern="0" dirty="0">
              <a:solidFill>
                <a:sysClr val="window" lastClr="FFFFFF"/>
              </a:solidFill>
              <a:latin typeface="Helvetica Light"/>
              <a:ea typeface="Helvetica Light"/>
              <a:cs typeface="Helvetica Light"/>
            </a:endParaRPr>
          </a:p>
        </p:txBody>
      </p:sp>
      <p:sp>
        <p:nvSpPr>
          <p:cNvPr id="33" name="Rectangle 32"/>
          <p:cNvSpPr/>
          <p:nvPr/>
        </p:nvSpPr>
        <p:spPr>
          <a:xfrm>
            <a:off x="4691875" y="4021530"/>
            <a:ext cx="1300683"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Containers</a:t>
            </a:r>
            <a:endParaRPr lang="en-US" kern="0" dirty="0">
              <a:solidFill>
                <a:sysClr val="window" lastClr="FFFFFF"/>
              </a:solidFill>
              <a:latin typeface="Helvetica Light"/>
              <a:ea typeface="Helvetica Light"/>
              <a:cs typeface="Helvetica Light"/>
            </a:endParaRPr>
          </a:p>
        </p:txBody>
      </p:sp>
      <p:sp>
        <p:nvSpPr>
          <p:cNvPr id="34" name="Rectangle 33"/>
          <p:cNvSpPr/>
          <p:nvPr/>
        </p:nvSpPr>
        <p:spPr>
          <a:xfrm>
            <a:off x="2865230" y="4021530"/>
            <a:ext cx="1685246"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Micro services</a:t>
            </a:r>
            <a:endParaRPr lang="en-US" kern="0" dirty="0">
              <a:solidFill>
                <a:sysClr val="window" lastClr="FFFFFF"/>
              </a:solidFill>
              <a:latin typeface="Helvetica Light"/>
              <a:ea typeface="Helvetica Light"/>
              <a:cs typeface="Helvetica Light"/>
            </a:endParaRPr>
          </a:p>
        </p:txBody>
      </p:sp>
      <p:pic>
        <p:nvPicPr>
          <p:cNvPr id="35" name="Picture 34"/>
          <p:cNvPicPr>
            <a:picLocks noChangeAspect="1"/>
          </p:cNvPicPr>
          <p:nvPr/>
        </p:nvPicPr>
        <p:blipFill>
          <a:blip r:embed="rId5"/>
          <a:stretch>
            <a:fillRect/>
          </a:stretch>
        </p:blipFill>
        <p:spPr>
          <a:xfrm>
            <a:off x="4851061" y="3365892"/>
            <a:ext cx="1043278" cy="587647"/>
          </a:xfrm>
          <a:prstGeom prst="rect">
            <a:avLst/>
          </a:prstGeom>
        </p:spPr>
      </p:pic>
      <p:pic>
        <p:nvPicPr>
          <p:cNvPr id="36" name="Picture 35"/>
          <p:cNvPicPr>
            <a:picLocks noChangeAspect="1"/>
          </p:cNvPicPr>
          <p:nvPr/>
        </p:nvPicPr>
        <p:blipFill>
          <a:blip r:embed="rId6"/>
          <a:stretch>
            <a:fillRect/>
          </a:stretch>
        </p:blipFill>
        <p:spPr>
          <a:xfrm>
            <a:off x="5056540" y="1347592"/>
            <a:ext cx="710587" cy="678932"/>
          </a:xfrm>
          <a:prstGeom prst="rect">
            <a:avLst/>
          </a:prstGeom>
        </p:spPr>
      </p:pic>
      <p:pic>
        <p:nvPicPr>
          <p:cNvPr id="37" name="Picture 36"/>
          <p:cNvPicPr>
            <a:picLocks noChangeAspect="1"/>
          </p:cNvPicPr>
          <p:nvPr/>
        </p:nvPicPr>
        <p:blipFill>
          <a:blip r:embed="rId7"/>
          <a:stretch>
            <a:fillRect/>
          </a:stretch>
        </p:blipFill>
        <p:spPr>
          <a:xfrm>
            <a:off x="3135068" y="1422843"/>
            <a:ext cx="1123932" cy="547723"/>
          </a:xfrm>
          <a:prstGeom prst="rect">
            <a:avLst/>
          </a:prstGeom>
        </p:spPr>
      </p:pic>
      <p:pic>
        <p:nvPicPr>
          <p:cNvPr id="38" name="Picture 37"/>
          <p:cNvPicPr>
            <a:picLocks noChangeAspect="1"/>
          </p:cNvPicPr>
          <p:nvPr/>
        </p:nvPicPr>
        <p:blipFill>
          <a:blip r:embed="rId8"/>
          <a:stretch>
            <a:fillRect/>
          </a:stretch>
        </p:blipFill>
        <p:spPr>
          <a:xfrm>
            <a:off x="3207625" y="3328840"/>
            <a:ext cx="1011646" cy="652879"/>
          </a:xfrm>
          <a:prstGeom prst="rect">
            <a:avLst/>
          </a:prstGeom>
        </p:spPr>
      </p:pic>
      <p:sp>
        <p:nvSpPr>
          <p:cNvPr id="3" name="Right Arrow 2"/>
          <p:cNvSpPr/>
          <p:nvPr/>
        </p:nvSpPr>
        <p:spPr>
          <a:xfrm rot="10609416">
            <a:off x="7019235" y="3200312"/>
            <a:ext cx="978408" cy="1182009"/>
          </a:xfrm>
          <a:prstGeom prst="rightArrow">
            <a:avLst/>
          </a:prstGeom>
          <a:blipFill rotWithShape="1">
            <a:blip r:embed="rId9"/>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8" tIns="50798" rIns="50798" bIns="50798" numCol="1" spcCol="38098" rtlCol="0" anchor="ctr">
            <a:spAutoFit/>
          </a:bodyPr>
          <a:lstStyle/>
          <a:p>
            <a:pPr algn="ctr" defTabSz="825458" latinLnBrk="1" hangingPunct="0"/>
            <a:endParaRPr lang="en-US" sz="320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0931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prstClr val="white">
                    <a:lumMod val="65000"/>
                  </a:prstClr>
                </a:solidFill>
                <a:latin typeface="Arial"/>
              </a:rPr>
              <a:pPr/>
              <a:t>19</a:t>
            </a:fld>
            <a:endParaRPr lang="en-US">
              <a:solidFill>
                <a:prstClr val="white">
                  <a:lumMod val="65000"/>
                </a:prstClr>
              </a:solidFill>
              <a:latin typeface="Arial"/>
            </a:endParaRPr>
          </a:p>
        </p:txBody>
      </p:sp>
      <p:pic>
        <p:nvPicPr>
          <p:cNvPr id="3" name="Picture 2"/>
          <p:cNvPicPr>
            <a:picLocks noChangeAspect="1"/>
          </p:cNvPicPr>
          <p:nvPr/>
        </p:nvPicPr>
        <p:blipFill>
          <a:blip r:embed="rId3"/>
          <a:stretch>
            <a:fillRect/>
          </a:stretch>
        </p:blipFill>
        <p:spPr>
          <a:xfrm>
            <a:off x="38105" y="0"/>
            <a:ext cx="9055319" cy="5143500"/>
          </a:xfrm>
          <a:prstGeom prst="rect">
            <a:avLst/>
          </a:prstGeom>
        </p:spPr>
      </p:pic>
    </p:spTree>
    <p:extLst>
      <p:ext uri="{BB962C8B-B14F-4D97-AF65-F5344CB8AC3E}">
        <p14:creationId xmlns:p14="http://schemas.microsoft.com/office/powerpoint/2010/main" val="39325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399" tIns="45687" rIns="91399" bIns="45687" anchor="ctr" anchorCtr="0">
            <a:noAutofit/>
          </a:bodyPr>
          <a:lstStyle/>
          <a:p>
            <a:pPr algn="ctr" defTabSz="457072"/>
            <a:endParaRPr>
              <a:solidFill>
                <a:srgbClr val="FFFFFF"/>
              </a:solidFill>
              <a:latin typeface="Arial"/>
              <a:ea typeface="Arial"/>
              <a:cs typeface="Arial"/>
              <a:sym typeface="Arial"/>
            </a:endParaRPr>
          </a:p>
        </p:txBody>
      </p:sp>
      <p:sp>
        <p:nvSpPr>
          <p:cNvPr id="10" name="TextBox 9"/>
          <p:cNvSpPr txBox="1"/>
          <p:nvPr/>
        </p:nvSpPr>
        <p:spPr>
          <a:xfrm>
            <a:off x="623454" y="1898430"/>
            <a:ext cx="8201709" cy="1538857"/>
          </a:xfrm>
          <a:prstGeom prst="rect">
            <a:avLst/>
          </a:prstGeom>
          <a:noFill/>
          <a:effectLst>
            <a:outerShdw blurRad="63500" sx="102000" sy="102000" algn="ctr" rotWithShape="0">
              <a:prstClr val="black">
                <a:alpha val="40000"/>
              </a:prstClr>
            </a:outerShdw>
          </a:effectLst>
        </p:spPr>
        <p:txBody>
          <a:bodyPr wrap="square" lIns="91414" tIns="45707" rIns="91414" bIns="45707" rtlCol="0">
            <a:spAutoFit/>
          </a:bodyPr>
          <a:lstStyle/>
          <a:p>
            <a:pPr algn="ctr" defTabSz="457072">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ea typeface="Helvetica Light"/>
                <a:cs typeface="Arial"/>
              </a:rPr>
              <a:t>Why does Pivotal exist?</a:t>
            </a:r>
            <a:endParaRPr lang="en-US" sz="2400" b="1" spc="-100" dirty="0">
              <a:solidFill>
                <a:srgbClr val="FFFFFF"/>
              </a:solidFill>
              <a:effectLst>
                <a:outerShdw blurRad="50800" dist="38100" dir="5400000" algn="t" rotWithShape="0">
                  <a:prstClr val="black">
                    <a:alpha val="40000"/>
                  </a:prstClr>
                </a:outerShdw>
              </a:effectLst>
              <a:latin typeface="Arial"/>
              <a:ea typeface="Helvetica Light"/>
              <a:cs typeface="Arial"/>
            </a:endParaRPr>
          </a:p>
          <a:p>
            <a:pPr defTabSz="457072">
              <a:spcAft>
                <a:spcPts val="1200"/>
              </a:spcAft>
            </a:pPr>
            <a:endParaRPr lang="en-US" sz="4200" b="1" spc="-100" dirty="0">
              <a:solidFill>
                <a:srgbClr val="00AE9E"/>
              </a:solidFill>
              <a:effectLst>
                <a:outerShdw blurRad="50800" dist="38100" dir="5400000" algn="t" rotWithShape="0">
                  <a:prstClr val="black">
                    <a:alpha val="40000"/>
                  </a:prstClr>
                </a:outerShdw>
              </a:effectLst>
              <a:latin typeface="Arial"/>
              <a:ea typeface="Helvetica Light"/>
              <a:cs typeface="Arial"/>
            </a:endParaRPr>
          </a:p>
        </p:txBody>
      </p:sp>
      <p:pic>
        <p:nvPicPr>
          <p:cNvPr id="7" name="Picture 6" descr="pivotal_teal.png"/>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36340682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grpSp>
        <p:nvGrpSpPr>
          <p:cNvPr id="521" name="Shape 521"/>
          <p:cNvGrpSpPr/>
          <p:nvPr/>
        </p:nvGrpSpPr>
        <p:grpSpPr>
          <a:xfrm>
            <a:off x="6382472" y="3206020"/>
            <a:ext cx="1525394" cy="1035281"/>
            <a:chOff x="5026207" y="1368725"/>
            <a:chExt cx="1237271" cy="1035281"/>
          </a:xfrm>
        </p:grpSpPr>
        <p:sp>
          <p:nvSpPr>
            <p:cNvPr id="522" name="Shape 522"/>
            <p:cNvSpPr/>
            <p:nvPr/>
          </p:nvSpPr>
          <p:spPr>
            <a:xfrm>
              <a:off x="5227919" y="1368725"/>
              <a:ext cx="1035558" cy="817756"/>
            </a:xfrm>
            <a:prstGeom prst="rect">
              <a:avLst/>
            </a:prstGeom>
            <a:solidFill>
              <a:srgbClr val="265171"/>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kern="0">
                  <a:solidFill>
                    <a:srgbClr val="FFFFFF"/>
                  </a:solidFill>
                  <a:latin typeface="Arial"/>
                  <a:ea typeface="Arial"/>
                  <a:cs typeface="Arial"/>
                  <a:sym typeface="Arial"/>
                  <a:rtl val="0"/>
                </a:rPr>
                <a:t>BBS</a:t>
              </a:r>
            </a:p>
          </p:txBody>
        </p:sp>
        <p:sp>
          <p:nvSpPr>
            <p:cNvPr id="523" name="Shape 523"/>
            <p:cNvSpPr/>
            <p:nvPr/>
          </p:nvSpPr>
          <p:spPr>
            <a:xfrm>
              <a:off x="5141614" y="1467370"/>
              <a:ext cx="1035558" cy="817756"/>
            </a:xfrm>
            <a:prstGeom prst="rect">
              <a:avLst/>
            </a:prstGeom>
            <a:solidFill>
              <a:srgbClr val="265171"/>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kern="0">
                  <a:solidFill>
                    <a:srgbClr val="FFFFFF"/>
                  </a:solidFill>
                  <a:latin typeface="Arial"/>
                  <a:ea typeface="Arial"/>
                  <a:cs typeface="Arial"/>
                  <a:sym typeface="Arial"/>
                  <a:rtl val="0"/>
                </a:rPr>
                <a:t>BBS</a:t>
              </a:r>
            </a:p>
          </p:txBody>
        </p:sp>
        <p:sp>
          <p:nvSpPr>
            <p:cNvPr id="524" name="Shape 524"/>
            <p:cNvSpPr/>
            <p:nvPr/>
          </p:nvSpPr>
          <p:spPr>
            <a:xfrm>
              <a:off x="5026207" y="1586250"/>
              <a:ext cx="1035558" cy="817756"/>
            </a:xfrm>
            <a:prstGeom prst="rect">
              <a:avLst/>
            </a:prstGeom>
            <a:solidFill>
              <a:srgbClr val="265171"/>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kern="0">
                  <a:solidFill>
                    <a:srgbClr val="FFFFFF"/>
                  </a:solidFill>
                  <a:latin typeface="Arial"/>
                  <a:ea typeface="Arial"/>
                  <a:cs typeface="Arial"/>
                  <a:sym typeface="Arial"/>
                  <a:rtl val="0"/>
                </a:rPr>
                <a:t>Services</a:t>
              </a:r>
            </a:p>
          </p:txBody>
        </p:sp>
      </p:grpSp>
      <p:sp>
        <p:nvSpPr>
          <p:cNvPr id="555" name="Shape 555"/>
          <p:cNvSpPr txBox="1">
            <a:spLocks noGrp="1"/>
          </p:cNvSpPr>
          <p:nvPr>
            <p:ph type="title"/>
          </p:nvPr>
        </p:nvSpPr>
        <p:spPr>
          <a:xfrm>
            <a:off x="366712" y="325437"/>
            <a:ext cx="8410574" cy="460374"/>
          </a:xfrm>
          <a:prstGeom prst="rect">
            <a:avLst/>
          </a:prstGeom>
          <a:noFill/>
          <a:ln>
            <a:noFill/>
          </a:ln>
        </p:spPr>
        <p:txBody>
          <a:bodyPr lIns="0" tIns="0" rIns="0" bIns="0" anchor="t" anchorCtr="0">
            <a:noAutofit/>
          </a:bodyPr>
          <a:lstStyle/>
          <a:p>
            <a:pPr lvl="0">
              <a:buClr>
                <a:schemeClr val="dk2"/>
              </a:buClr>
              <a:buSzPct val="25000"/>
            </a:pPr>
            <a:r>
              <a:rPr lang="en-US" dirty="0">
                <a:solidFill>
                  <a:schemeClr val="bg2"/>
                </a:solidFill>
              </a:rPr>
              <a:t>Application-centric container scheduler</a:t>
            </a:r>
            <a:endParaRPr lang="en-US" b="0" i="0" u="none" strike="noStrike" cap="none" baseline="0" dirty="0">
              <a:solidFill>
                <a:schemeClr val="bg2"/>
              </a:solidFill>
              <a:sym typeface="Arial"/>
            </a:endParaRPr>
          </a:p>
        </p:txBody>
      </p:sp>
      <p:pic>
        <p:nvPicPr>
          <p:cNvPr id="556" name="Shape 556"/>
          <p:cNvPicPr preferRelativeResize="0"/>
          <p:nvPr/>
        </p:nvPicPr>
        <p:blipFill rotWithShape="1">
          <a:blip r:embed="rId3">
            <a:alphaModFix/>
          </a:blip>
          <a:srcRect b="36674"/>
          <a:stretch/>
        </p:blipFill>
        <p:spPr>
          <a:xfrm>
            <a:off x="7942495" y="1852294"/>
            <a:ext cx="810056" cy="457668"/>
          </a:xfrm>
          <a:prstGeom prst="rect">
            <a:avLst/>
          </a:prstGeom>
          <a:noFill/>
          <a:ln>
            <a:noFill/>
          </a:ln>
        </p:spPr>
      </p:pic>
      <p:pic>
        <p:nvPicPr>
          <p:cNvPr id="557" name="Shape 557"/>
          <p:cNvPicPr preferRelativeResize="0"/>
          <p:nvPr/>
        </p:nvPicPr>
        <p:blipFill rotWithShape="1">
          <a:blip r:embed="rId4">
            <a:alphaModFix/>
          </a:blip>
          <a:srcRect/>
          <a:stretch/>
        </p:blipFill>
        <p:spPr>
          <a:xfrm>
            <a:off x="8403135" y="2169280"/>
            <a:ext cx="353410" cy="418757"/>
          </a:xfrm>
          <a:prstGeom prst="rect">
            <a:avLst/>
          </a:prstGeom>
          <a:noFill/>
          <a:ln>
            <a:noFill/>
          </a:ln>
        </p:spPr>
      </p:pic>
      <p:pic>
        <p:nvPicPr>
          <p:cNvPr id="558" name="Shape 558"/>
          <p:cNvPicPr preferRelativeResize="0"/>
          <p:nvPr/>
        </p:nvPicPr>
        <p:blipFill rotWithShape="1">
          <a:blip r:embed="rId4">
            <a:alphaModFix/>
          </a:blip>
          <a:srcRect/>
          <a:stretch/>
        </p:blipFill>
        <p:spPr>
          <a:xfrm>
            <a:off x="8428977" y="3162460"/>
            <a:ext cx="353410" cy="418757"/>
          </a:xfrm>
          <a:prstGeom prst="rect">
            <a:avLst/>
          </a:prstGeom>
          <a:noFill/>
          <a:ln>
            <a:noFill/>
          </a:ln>
        </p:spPr>
      </p:pic>
      <p:pic>
        <p:nvPicPr>
          <p:cNvPr id="559" name="Shape 559"/>
          <p:cNvPicPr preferRelativeResize="0"/>
          <p:nvPr/>
        </p:nvPicPr>
        <p:blipFill rotWithShape="1">
          <a:blip r:embed="rId5">
            <a:alphaModFix/>
          </a:blip>
          <a:srcRect/>
          <a:stretch/>
        </p:blipFill>
        <p:spPr>
          <a:xfrm>
            <a:off x="8240934" y="2800582"/>
            <a:ext cx="273497" cy="546994"/>
          </a:xfrm>
          <a:prstGeom prst="rect">
            <a:avLst/>
          </a:prstGeom>
          <a:noFill/>
          <a:ln>
            <a:noFill/>
          </a:ln>
        </p:spPr>
      </p:pic>
      <p:grpSp>
        <p:nvGrpSpPr>
          <p:cNvPr id="56" name="Group 55"/>
          <p:cNvGrpSpPr/>
          <p:nvPr/>
        </p:nvGrpSpPr>
        <p:grpSpPr>
          <a:xfrm>
            <a:off x="6485547" y="1529025"/>
            <a:ext cx="1282152" cy="1139083"/>
            <a:chOff x="5042975" y="2959401"/>
            <a:chExt cx="1282152" cy="1139083"/>
          </a:xfrm>
        </p:grpSpPr>
        <p:sp>
          <p:nvSpPr>
            <p:cNvPr id="57" name="Rectangle 56"/>
            <p:cNvSpPr/>
            <p:nvPr/>
          </p:nvSpPr>
          <p:spPr>
            <a:xfrm>
              <a:off x="5286127" y="2959401"/>
              <a:ext cx="1039000" cy="875941"/>
            </a:xfrm>
            <a:prstGeom prst="rect">
              <a:avLst/>
            </a:prstGeom>
            <a:solidFill>
              <a:schemeClr val="tx1"/>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kern="0">
                <a:solidFill>
                  <a:srgbClr val="FFFFFF"/>
                </a:solidFill>
                <a:latin typeface="Arial"/>
                <a:sym typeface="Arial"/>
                <a:rtl val="0"/>
              </a:endParaRPr>
            </a:p>
          </p:txBody>
        </p:sp>
        <p:sp>
          <p:nvSpPr>
            <p:cNvPr id="58" name="Rectangle 57"/>
            <p:cNvSpPr/>
            <p:nvPr/>
          </p:nvSpPr>
          <p:spPr>
            <a:xfrm>
              <a:off x="5158386" y="3078279"/>
              <a:ext cx="1039000" cy="875941"/>
            </a:xfrm>
            <a:prstGeom prst="rect">
              <a:avLst/>
            </a:prstGeom>
            <a:solidFill>
              <a:schemeClr val="tx1"/>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kern="0">
                <a:solidFill>
                  <a:srgbClr val="FFFFFF"/>
                </a:solidFill>
                <a:latin typeface="Arial"/>
                <a:sym typeface="Arial"/>
                <a:rtl val="0"/>
              </a:endParaRPr>
            </a:p>
          </p:txBody>
        </p:sp>
        <p:sp>
          <p:nvSpPr>
            <p:cNvPr id="59" name="Rectangle 58"/>
            <p:cNvSpPr/>
            <p:nvPr/>
          </p:nvSpPr>
          <p:spPr>
            <a:xfrm>
              <a:off x="5042975" y="3184828"/>
              <a:ext cx="1039000" cy="875941"/>
            </a:xfrm>
            <a:prstGeom prst="rect">
              <a:avLst/>
            </a:prstGeom>
            <a:solidFill>
              <a:schemeClr val="tx1"/>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kern="0" dirty="0">
                  <a:solidFill>
                    <a:srgbClr val="FFFFFF"/>
                  </a:solidFill>
                  <a:latin typeface="Arial"/>
                  <a:sym typeface="Arial"/>
                  <a:rtl val="0"/>
                </a:rPr>
                <a:t>BRAIN</a:t>
              </a:r>
            </a:p>
          </p:txBody>
        </p:sp>
        <p:pic>
          <p:nvPicPr>
            <p:cNvPr id="61" name="Picture 60"/>
            <p:cNvPicPr>
              <a:picLocks noChangeAspect="1"/>
            </p:cNvPicPr>
            <p:nvPr/>
          </p:nvPicPr>
          <p:blipFill>
            <a:blip r:embed="rId6">
              <a:duotone>
                <a:schemeClr val="accent4">
                  <a:shade val="45000"/>
                  <a:satMod val="135000"/>
                </a:schemeClr>
                <a:prstClr val="white"/>
              </a:duotone>
            </a:blip>
            <a:stretch>
              <a:fillRect/>
            </a:stretch>
          </p:blipFill>
          <p:spPr>
            <a:xfrm>
              <a:off x="5734280" y="3712689"/>
              <a:ext cx="385795" cy="385795"/>
            </a:xfrm>
            <a:prstGeom prst="rect">
              <a:avLst/>
            </a:prstGeom>
          </p:spPr>
        </p:pic>
      </p:grpSp>
      <p:grpSp>
        <p:nvGrpSpPr>
          <p:cNvPr id="53" name="Group 52"/>
          <p:cNvGrpSpPr/>
          <p:nvPr/>
        </p:nvGrpSpPr>
        <p:grpSpPr>
          <a:xfrm>
            <a:off x="2659771" y="2951822"/>
            <a:ext cx="1484497" cy="1470838"/>
            <a:chOff x="2659769" y="1182189"/>
            <a:chExt cx="1484497" cy="1470838"/>
          </a:xfrm>
        </p:grpSpPr>
        <p:sp>
          <p:nvSpPr>
            <p:cNvPr id="54" name="Shape 451"/>
            <p:cNvSpPr/>
            <p:nvPr/>
          </p:nvSpPr>
          <p:spPr>
            <a:xfrm>
              <a:off x="2659769" y="1182189"/>
              <a:ext cx="1484497" cy="147083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algn="ctr"/>
              <a:endParaRPr kern="0">
                <a:solidFill>
                  <a:srgbClr val="FFFFFF"/>
                </a:solidFill>
                <a:latin typeface="Arial"/>
                <a:ea typeface="Arial"/>
                <a:cs typeface="Arial"/>
                <a:sym typeface="Arial"/>
                <a:rtl val="0"/>
              </a:endParaRPr>
            </a:p>
          </p:txBody>
        </p:sp>
        <p:sp>
          <p:nvSpPr>
            <p:cNvPr id="55" name="Shape 452"/>
            <p:cNvSpPr/>
            <p:nvPr/>
          </p:nvSpPr>
          <p:spPr>
            <a:xfrm>
              <a:off x="3507224" y="2026035"/>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62" name="Shape 453"/>
            <p:cNvSpPr/>
            <p:nvPr/>
          </p:nvSpPr>
          <p:spPr>
            <a:xfrm>
              <a:off x="2828219" y="2029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63" name="Shape 454"/>
            <p:cNvSpPr/>
            <p:nvPr/>
          </p:nvSpPr>
          <p:spPr>
            <a:xfrm>
              <a:off x="3507224" y="1372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64" name="Shape 455"/>
            <p:cNvSpPr/>
            <p:nvPr/>
          </p:nvSpPr>
          <p:spPr>
            <a:xfrm>
              <a:off x="2848136" y="1372629"/>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grpSp>
      <p:grpSp>
        <p:nvGrpSpPr>
          <p:cNvPr id="3" name="Group 2"/>
          <p:cNvGrpSpPr/>
          <p:nvPr/>
        </p:nvGrpSpPr>
        <p:grpSpPr>
          <a:xfrm>
            <a:off x="855383" y="2951822"/>
            <a:ext cx="1484497" cy="1470838"/>
            <a:chOff x="855381" y="2951822"/>
            <a:chExt cx="1484497" cy="1470838"/>
          </a:xfrm>
        </p:grpSpPr>
        <p:sp>
          <p:nvSpPr>
            <p:cNvPr id="65" name="Shape 451"/>
            <p:cNvSpPr/>
            <p:nvPr/>
          </p:nvSpPr>
          <p:spPr>
            <a:xfrm>
              <a:off x="855381" y="2951822"/>
              <a:ext cx="1484497" cy="147083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algn="ctr"/>
              <a:endParaRPr kern="0">
                <a:solidFill>
                  <a:srgbClr val="FFFFFF"/>
                </a:solidFill>
                <a:latin typeface="Arial"/>
                <a:ea typeface="Arial"/>
                <a:cs typeface="Arial"/>
                <a:sym typeface="Arial"/>
                <a:rtl val="0"/>
              </a:endParaRPr>
            </a:p>
          </p:txBody>
        </p:sp>
        <p:sp>
          <p:nvSpPr>
            <p:cNvPr id="66" name="Shape 452"/>
            <p:cNvSpPr/>
            <p:nvPr/>
          </p:nvSpPr>
          <p:spPr>
            <a:xfrm>
              <a:off x="1702836" y="3795668"/>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67" name="Shape 453"/>
            <p:cNvSpPr/>
            <p:nvPr/>
          </p:nvSpPr>
          <p:spPr>
            <a:xfrm>
              <a:off x="1023831" y="3799263"/>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68" name="Shape 454"/>
            <p:cNvSpPr/>
            <p:nvPr/>
          </p:nvSpPr>
          <p:spPr>
            <a:xfrm>
              <a:off x="1702836" y="3142263"/>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69" name="Shape 455"/>
            <p:cNvSpPr/>
            <p:nvPr/>
          </p:nvSpPr>
          <p:spPr>
            <a:xfrm>
              <a:off x="1043748" y="3142262"/>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grpSp>
      <p:grpSp>
        <p:nvGrpSpPr>
          <p:cNvPr id="70" name="Group 69"/>
          <p:cNvGrpSpPr/>
          <p:nvPr/>
        </p:nvGrpSpPr>
        <p:grpSpPr>
          <a:xfrm>
            <a:off x="4459912" y="2951822"/>
            <a:ext cx="1484497" cy="1470838"/>
            <a:chOff x="2659769" y="1182189"/>
            <a:chExt cx="1484497" cy="1470838"/>
          </a:xfrm>
        </p:grpSpPr>
        <p:sp>
          <p:nvSpPr>
            <p:cNvPr id="71" name="Shape 451"/>
            <p:cNvSpPr/>
            <p:nvPr/>
          </p:nvSpPr>
          <p:spPr>
            <a:xfrm>
              <a:off x="2659769" y="1182189"/>
              <a:ext cx="1484497" cy="147083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algn="ctr"/>
              <a:endParaRPr kern="0">
                <a:solidFill>
                  <a:srgbClr val="FFFFFF"/>
                </a:solidFill>
                <a:latin typeface="Arial"/>
                <a:ea typeface="Arial"/>
                <a:cs typeface="Arial"/>
                <a:sym typeface="Arial"/>
                <a:rtl val="0"/>
              </a:endParaRPr>
            </a:p>
          </p:txBody>
        </p:sp>
        <p:sp>
          <p:nvSpPr>
            <p:cNvPr id="72" name="Shape 452"/>
            <p:cNvSpPr/>
            <p:nvPr/>
          </p:nvSpPr>
          <p:spPr>
            <a:xfrm>
              <a:off x="3507224" y="2026035"/>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73" name="Shape 453"/>
            <p:cNvSpPr/>
            <p:nvPr/>
          </p:nvSpPr>
          <p:spPr>
            <a:xfrm>
              <a:off x="2828219" y="2029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74" name="Shape 454"/>
            <p:cNvSpPr/>
            <p:nvPr/>
          </p:nvSpPr>
          <p:spPr>
            <a:xfrm>
              <a:off x="3507224" y="1372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75" name="Shape 455"/>
            <p:cNvSpPr/>
            <p:nvPr/>
          </p:nvSpPr>
          <p:spPr>
            <a:xfrm>
              <a:off x="2848136" y="1372629"/>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grpSp>
      <p:grpSp>
        <p:nvGrpSpPr>
          <p:cNvPr id="76" name="Group 75"/>
          <p:cNvGrpSpPr/>
          <p:nvPr/>
        </p:nvGrpSpPr>
        <p:grpSpPr>
          <a:xfrm>
            <a:off x="2659771" y="1182189"/>
            <a:ext cx="1484497" cy="1470838"/>
            <a:chOff x="2659769" y="1182189"/>
            <a:chExt cx="1484497" cy="1470838"/>
          </a:xfrm>
        </p:grpSpPr>
        <p:sp>
          <p:nvSpPr>
            <p:cNvPr id="77" name="Shape 451"/>
            <p:cNvSpPr/>
            <p:nvPr/>
          </p:nvSpPr>
          <p:spPr>
            <a:xfrm>
              <a:off x="2659769" y="1182189"/>
              <a:ext cx="1484497" cy="147083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algn="ctr"/>
              <a:endParaRPr kern="0">
                <a:solidFill>
                  <a:srgbClr val="FFFFFF"/>
                </a:solidFill>
                <a:latin typeface="Arial"/>
                <a:ea typeface="Arial"/>
                <a:cs typeface="Arial"/>
                <a:sym typeface="Arial"/>
                <a:rtl val="0"/>
              </a:endParaRPr>
            </a:p>
          </p:txBody>
        </p:sp>
        <p:sp>
          <p:nvSpPr>
            <p:cNvPr id="78" name="Shape 452"/>
            <p:cNvSpPr/>
            <p:nvPr/>
          </p:nvSpPr>
          <p:spPr>
            <a:xfrm>
              <a:off x="3507224" y="2026035"/>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79" name="Shape 453"/>
            <p:cNvSpPr/>
            <p:nvPr/>
          </p:nvSpPr>
          <p:spPr>
            <a:xfrm>
              <a:off x="2828219" y="2029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80" name="Shape 454"/>
            <p:cNvSpPr/>
            <p:nvPr/>
          </p:nvSpPr>
          <p:spPr>
            <a:xfrm>
              <a:off x="3507224" y="1372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81" name="Shape 455"/>
            <p:cNvSpPr/>
            <p:nvPr/>
          </p:nvSpPr>
          <p:spPr>
            <a:xfrm>
              <a:off x="2848136" y="1372629"/>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grpSp>
      <p:grpSp>
        <p:nvGrpSpPr>
          <p:cNvPr id="2" name="Group 1"/>
          <p:cNvGrpSpPr/>
          <p:nvPr/>
        </p:nvGrpSpPr>
        <p:grpSpPr>
          <a:xfrm>
            <a:off x="855383" y="1182189"/>
            <a:ext cx="1484497" cy="1470838"/>
            <a:chOff x="855381" y="1182189"/>
            <a:chExt cx="1484497" cy="1470838"/>
          </a:xfrm>
        </p:grpSpPr>
        <p:sp>
          <p:nvSpPr>
            <p:cNvPr id="82" name="Shape 451"/>
            <p:cNvSpPr/>
            <p:nvPr/>
          </p:nvSpPr>
          <p:spPr>
            <a:xfrm>
              <a:off x="855381" y="1182189"/>
              <a:ext cx="1484497" cy="147083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algn="ctr"/>
              <a:endParaRPr kern="0">
                <a:solidFill>
                  <a:srgbClr val="FFFFFF"/>
                </a:solidFill>
                <a:latin typeface="Arial"/>
                <a:ea typeface="Arial"/>
                <a:cs typeface="Arial"/>
                <a:sym typeface="Arial"/>
                <a:rtl val="0"/>
              </a:endParaRPr>
            </a:p>
          </p:txBody>
        </p:sp>
        <p:sp>
          <p:nvSpPr>
            <p:cNvPr id="83" name="Shape 452"/>
            <p:cNvSpPr/>
            <p:nvPr/>
          </p:nvSpPr>
          <p:spPr>
            <a:xfrm>
              <a:off x="1702836" y="2026035"/>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84" name="Shape 453"/>
            <p:cNvSpPr/>
            <p:nvPr/>
          </p:nvSpPr>
          <p:spPr>
            <a:xfrm>
              <a:off x="1023831" y="2029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85" name="Shape 454"/>
            <p:cNvSpPr/>
            <p:nvPr/>
          </p:nvSpPr>
          <p:spPr>
            <a:xfrm>
              <a:off x="1702836" y="1372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86" name="Shape 455"/>
            <p:cNvSpPr/>
            <p:nvPr/>
          </p:nvSpPr>
          <p:spPr>
            <a:xfrm>
              <a:off x="1043748" y="1372629"/>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grpSp>
      <p:pic>
        <p:nvPicPr>
          <p:cNvPr id="87" name="Shape 463"/>
          <p:cNvPicPr preferRelativeResize="0"/>
          <p:nvPr/>
        </p:nvPicPr>
        <p:blipFill rotWithShape="1">
          <a:blip r:embed="rId7">
            <a:alphaModFix/>
          </a:blip>
          <a:srcRect/>
          <a:stretch/>
        </p:blipFill>
        <p:spPr>
          <a:xfrm>
            <a:off x="3411680" y="2176233"/>
            <a:ext cx="678109" cy="402625"/>
          </a:xfrm>
          <a:prstGeom prst="rect">
            <a:avLst/>
          </a:prstGeom>
          <a:noFill/>
          <a:ln>
            <a:noFill/>
          </a:ln>
        </p:spPr>
      </p:pic>
      <p:pic>
        <p:nvPicPr>
          <p:cNvPr id="88" name="Shape 464"/>
          <p:cNvPicPr preferRelativeResize="0"/>
          <p:nvPr/>
        </p:nvPicPr>
        <p:blipFill rotWithShape="1">
          <a:blip r:embed="rId8">
            <a:alphaModFix/>
          </a:blip>
          <a:srcRect/>
          <a:stretch/>
        </p:blipFill>
        <p:spPr>
          <a:xfrm>
            <a:off x="3470851" y="2038274"/>
            <a:ext cx="508385" cy="220301"/>
          </a:xfrm>
          <a:prstGeom prst="rect">
            <a:avLst/>
          </a:prstGeom>
          <a:noFill/>
          <a:ln>
            <a:noFill/>
          </a:ln>
        </p:spPr>
      </p:pic>
      <p:pic>
        <p:nvPicPr>
          <p:cNvPr id="89" name="Shape 483"/>
          <p:cNvPicPr preferRelativeResize="0"/>
          <p:nvPr/>
        </p:nvPicPr>
        <p:blipFill rotWithShape="1">
          <a:blip r:embed="rId3">
            <a:alphaModFix/>
          </a:blip>
          <a:srcRect b="36674"/>
          <a:stretch/>
        </p:blipFill>
        <p:spPr>
          <a:xfrm>
            <a:off x="2638558" y="2984063"/>
            <a:ext cx="810056" cy="457668"/>
          </a:xfrm>
          <a:prstGeom prst="rect">
            <a:avLst/>
          </a:prstGeom>
          <a:noFill/>
          <a:ln>
            <a:noFill/>
          </a:ln>
        </p:spPr>
      </p:pic>
      <p:pic>
        <p:nvPicPr>
          <p:cNvPr id="90" name="Shape 484"/>
          <p:cNvPicPr preferRelativeResize="0"/>
          <p:nvPr/>
        </p:nvPicPr>
        <p:blipFill rotWithShape="1">
          <a:blip r:embed="rId4">
            <a:alphaModFix/>
          </a:blip>
          <a:srcRect/>
          <a:stretch/>
        </p:blipFill>
        <p:spPr>
          <a:xfrm>
            <a:off x="3099199" y="3301048"/>
            <a:ext cx="353410" cy="418757"/>
          </a:xfrm>
          <a:prstGeom prst="rect">
            <a:avLst/>
          </a:prstGeom>
          <a:noFill/>
          <a:ln>
            <a:noFill/>
          </a:ln>
        </p:spPr>
      </p:pic>
      <p:pic>
        <p:nvPicPr>
          <p:cNvPr id="91" name="Shape 493"/>
          <p:cNvPicPr preferRelativeResize="0"/>
          <p:nvPr/>
        </p:nvPicPr>
        <p:blipFill rotWithShape="1">
          <a:blip r:embed="rId4">
            <a:alphaModFix/>
          </a:blip>
          <a:srcRect/>
          <a:stretch/>
        </p:blipFill>
        <p:spPr>
          <a:xfrm>
            <a:off x="4825362" y="3942279"/>
            <a:ext cx="304057" cy="360279"/>
          </a:xfrm>
          <a:prstGeom prst="rect">
            <a:avLst/>
          </a:prstGeom>
          <a:noFill/>
          <a:ln>
            <a:noFill/>
          </a:ln>
        </p:spPr>
      </p:pic>
      <p:pic>
        <p:nvPicPr>
          <p:cNvPr id="92" name="Shape 494"/>
          <p:cNvPicPr preferRelativeResize="0"/>
          <p:nvPr/>
        </p:nvPicPr>
        <p:blipFill rotWithShape="1">
          <a:blip r:embed="rId5">
            <a:alphaModFix/>
          </a:blip>
          <a:srcRect/>
          <a:stretch/>
        </p:blipFill>
        <p:spPr>
          <a:xfrm>
            <a:off x="4637317" y="3719803"/>
            <a:ext cx="201308" cy="402616"/>
          </a:xfrm>
          <a:prstGeom prst="rect">
            <a:avLst/>
          </a:prstGeom>
          <a:noFill/>
          <a:ln>
            <a:noFill/>
          </a:ln>
        </p:spPr>
      </p:pic>
      <p:grpSp>
        <p:nvGrpSpPr>
          <p:cNvPr id="93" name="Group 92"/>
          <p:cNvGrpSpPr/>
          <p:nvPr/>
        </p:nvGrpSpPr>
        <p:grpSpPr>
          <a:xfrm>
            <a:off x="4459912" y="1182189"/>
            <a:ext cx="1484497" cy="1470838"/>
            <a:chOff x="2659769" y="1182189"/>
            <a:chExt cx="1484497" cy="1470838"/>
          </a:xfrm>
        </p:grpSpPr>
        <p:sp>
          <p:nvSpPr>
            <p:cNvPr id="94" name="Shape 451"/>
            <p:cNvSpPr/>
            <p:nvPr/>
          </p:nvSpPr>
          <p:spPr>
            <a:xfrm>
              <a:off x="2659769" y="1182189"/>
              <a:ext cx="1484497" cy="147083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algn="ctr"/>
              <a:endParaRPr kern="0">
                <a:solidFill>
                  <a:srgbClr val="FFFFFF"/>
                </a:solidFill>
                <a:latin typeface="Arial"/>
                <a:ea typeface="Arial"/>
                <a:cs typeface="Arial"/>
                <a:sym typeface="Arial"/>
                <a:rtl val="0"/>
              </a:endParaRPr>
            </a:p>
          </p:txBody>
        </p:sp>
        <p:sp>
          <p:nvSpPr>
            <p:cNvPr id="95" name="Shape 452"/>
            <p:cNvSpPr/>
            <p:nvPr/>
          </p:nvSpPr>
          <p:spPr>
            <a:xfrm>
              <a:off x="3507224" y="2026035"/>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96" name="Shape 453"/>
            <p:cNvSpPr/>
            <p:nvPr/>
          </p:nvSpPr>
          <p:spPr>
            <a:xfrm>
              <a:off x="2828219" y="2029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97" name="Shape 454"/>
            <p:cNvSpPr/>
            <p:nvPr/>
          </p:nvSpPr>
          <p:spPr>
            <a:xfrm>
              <a:off x="3507224" y="1372630"/>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sp>
          <p:nvSpPr>
            <p:cNvPr id="98" name="Shape 455"/>
            <p:cNvSpPr/>
            <p:nvPr/>
          </p:nvSpPr>
          <p:spPr>
            <a:xfrm>
              <a:off x="2848136" y="1372629"/>
              <a:ext cx="443162" cy="469499"/>
            </a:xfrm>
            <a:prstGeom prst="rect">
              <a:avLst/>
            </a:prstGeom>
            <a:solidFill>
              <a:srgbClr val="FFFFFF"/>
            </a:soli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endParaRPr kern="0">
                <a:solidFill>
                  <a:srgbClr val="4D4D4D"/>
                </a:solidFill>
                <a:latin typeface="Arial"/>
                <a:ea typeface="Arial"/>
                <a:cs typeface="Arial"/>
                <a:sym typeface="Arial"/>
                <a:rtl val="0"/>
              </a:endParaRPr>
            </a:p>
          </p:txBody>
        </p:sp>
      </p:grpSp>
      <p:grpSp>
        <p:nvGrpSpPr>
          <p:cNvPr id="99" name="Group 98"/>
          <p:cNvGrpSpPr/>
          <p:nvPr/>
        </p:nvGrpSpPr>
        <p:grpSpPr>
          <a:xfrm>
            <a:off x="6002019" y="1617778"/>
            <a:ext cx="721982" cy="685015"/>
            <a:chOff x="8007896" y="1307204"/>
            <a:chExt cx="721982" cy="685015"/>
          </a:xfrm>
        </p:grpSpPr>
        <p:sp>
          <p:nvSpPr>
            <p:cNvPr id="100" name="Up Arrow 99"/>
            <p:cNvSpPr/>
            <p:nvPr/>
          </p:nvSpPr>
          <p:spPr>
            <a:xfrm rot="18384874">
              <a:off x="8177827" y="1245029"/>
              <a:ext cx="238606" cy="362955"/>
            </a:xfrm>
            <a:prstGeom prst="upArrow">
              <a:avLst/>
            </a:prstGeom>
            <a:solidFill>
              <a:srgbClr val="B5000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a:solidFill>
                  <a:srgbClr val="FFFFFF"/>
                </a:solidFill>
                <a:latin typeface="Arial"/>
                <a:sym typeface="Arial"/>
                <a:rtl val="0"/>
              </a:endParaRPr>
            </a:p>
          </p:txBody>
        </p:sp>
        <p:sp>
          <p:nvSpPr>
            <p:cNvPr id="101" name="Up Arrow 100"/>
            <p:cNvSpPr/>
            <p:nvPr/>
          </p:nvSpPr>
          <p:spPr>
            <a:xfrm rot="16200000">
              <a:off x="8070071" y="1466848"/>
              <a:ext cx="238606" cy="362955"/>
            </a:xfrm>
            <a:prstGeom prst="upArrow">
              <a:avLst/>
            </a:prstGeom>
            <a:solidFill>
              <a:srgbClr val="B5000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a:solidFill>
                  <a:srgbClr val="FFFFFF"/>
                </a:solidFill>
                <a:latin typeface="Arial"/>
                <a:sym typeface="Arial"/>
                <a:rtl val="0"/>
              </a:endParaRPr>
            </a:p>
          </p:txBody>
        </p:sp>
        <p:sp>
          <p:nvSpPr>
            <p:cNvPr id="102" name="Up Arrow 101"/>
            <p:cNvSpPr/>
            <p:nvPr/>
          </p:nvSpPr>
          <p:spPr>
            <a:xfrm rot="14294145">
              <a:off x="8159185" y="1691438"/>
              <a:ext cx="238606" cy="362955"/>
            </a:xfrm>
            <a:prstGeom prst="upArrow">
              <a:avLst/>
            </a:prstGeom>
            <a:solidFill>
              <a:srgbClr val="B5000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a:solidFill>
                  <a:srgbClr val="FFFFFF"/>
                </a:solidFill>
                <a:latin typeface="Arial"/>
                <a:sym typeface="Arial"/>
                <a:rtl val="0"/>
              </a:endParaRPr>
            </a:p>
          </p:txBody>
        </p:sp>
        <p:sp>
          <p:nvSpPr>
            <p:cNvPr id="103" name="Oval 102"/>
            <p:cNvSpPr/>
            <p:nvPr/>
          </p:nvSpPr>
          <p:spPr>
            <a:xfrm>
              <a:off x="8347761" y="1483103"/>
              <a:ext cx="382117" cy="382117"/>
            </a:xfrm>
            <a:prstGeom prst="ellipse">
              <a:avLst/>
            </a:prstGeom>
            <a:solidFill>
              <a:srgbClr val="FFFFFF"/>
            </a:solidFill>
            <a:ln>
              <a:solidFill>
                <a:srgbClr val="B500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a:solidFill>
                  <a:srgbClr val="FFFFFF"/>
                </a:solidFill>
                <a:latin typeface="Arial"/>
                <a:sym typeface="Arial"/>
                <a:rtl val="0"/>
              </a:endParaRPr>
            </a:p>
          </p:txBody>
        </p:sp>
        <p:sp>
          <p:nvSpPr>
            <p:cNvPr id="104" name="Oval 103"/>
            <p:cNvSpPr/>
            <p:nvPr/>
          </p:nvSpPr>
          <p:spPr>
            <a:xfrm>
              <a:off x="8430949" y="1564627"/>
              <a:ext cx="211448" cy="211448"/>
            </a:xfrm>
            <a:prstGeom prst="ellipse">
              <a:avLst/>
            </a:prstGeom>
            <a:solidFill>
              <a:srgbClr val="B50007"/>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a:solidFill>
                  <a:srgbClr val="FFFFFF"/>
                </a:solidFill>
                <a:latin typeface="Arial"/>
                <a:sym typeface="Arial"/>
                <a:rtl val="0"/>
              </a:endParaRPr>
            </a:p>
          </p:txBody>
        </p:sp>
      </p:grpSp>
    </p:spTree>
    <p:extLst>
      <p:ext uri="{BB962C8B-B14F-4D97-AF65-F5344CB8AC3E}">
        <p14:creationId xmlns:p14="http://schemas.microsoft.com/office/powerpoint/2010/main" val="1152416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Helvetica Light"/>
                <a:ea typeface="Helvetica Light"/>
                <a:cs typeface="Helvetica Light"/>
              </a:rPr>
              <a:pPr/>
              <a:t>21</a:t>
            </a:fld>
            <a:endParaRPr lang="en-US">
              <a:solidFill>
                <a:srgbClr val="FFFFFF">
                  <a:lumMod val="65000"/>
                </a:srgbClr>
              </a:solidFill>
              <a:latin typeface="Helvetica Light"/>
              <a:ea typeface="Helvetica Light"/>
              <a:cs typeface="Helvetica Light"/>
            </a:endParaRPr>
          </a:p>
        </p:txBody>
      </p:sp>
      <p:pic>
        <p:nvPicPr>
          <p:cNvPr id="39" name="Picture 38"/>
          <p:cNvPicPr>
            <a:picLocks noChangeAspect="1"/>
          </p:cNvPicPr>
          <p:nvPr/>
        </p:nvPicPr>
        <p:blipFill>
          <a:blip r:embed="rId3"/>
          <a:stretch>
            <a:fillRect/>
          </a:stretch>
        </p:blipFill>
        <p:spPr>
          <a:xfrm>
            <a:off x="2129867" y="312867"/>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2129867" y="2198544"/>
            <a:ext cx="4859987" cy="906387"/>
          </a:xfrm>
          <a:prstGeom prst="rect">
            <a:avLst/>
          </a:prstGeom>
        </p:spPr>
      </p:pic>
      <p:sp>
        <p:nvSpPr>
          <p:cNvPr id="41" name="Rectangle 40"/>
          <p:cNvSpPr/>
          <p:nvPr/>
        </p:nvSpPr>
        <p:spPr>
          <a:xfrm>
            <a:off x="2129868" y="2336431"/>
            <a:ext cx="4859987" cy="553998"/>
          </a:xfrm>
          <a:prstGeom prst="rect">
            <a:avLst/>
          </a:prstGeom>
        </p:spPr>
        <p:txBody>
          <a:bodyPr wrap="square" lIns="91414" tIns="45707" rIns="91414" bIns="45707">
            <a:spAutoFit/>
          </a:bodyPr>
          <a:lstStyle/>
          <a:p>
            <a:pPr algn="ctr" defTabSz="914141">
              <a:defRPr/>
            </a:pPr>
            <a:r>
              <a:rPr lang="en-US" sz="3000" b="1" kern="0" dirty="0">
                <a:solidFill>
                  <a:sysClr val="window" lastClr="FFFFFF"/>
                </a:solidFill>
                <a:latin typeface="Helvetica Light"/>
                <a:ea typeface="Helvetica Light"/>
                <a:cs typeface="Arial"/>
              </a:rPr>
              <a:t>Cloud Native</a:t>
            </a:r>
            <a:endParaRPr lang="en-US" sz="3000" b="1" kern="0" dirty="0">
              <a:solidFill>
                <a:sysClr val="window" lastClr="FFFFFF"/>
              </a:solidFill>
              <a:latin typeface="Helvetica Light"/>
              <a:ea typeface="Helvetica Light"/>
              <a:cs typeface="Helvetica Light"/>
            </a:endParaRPr>
          </a:p>
        </p:txBody>
      </p:sp>
      <p:sp>
        <p:nvSpPr>
          <p:cNvPr id="31" name="Rectangle 30"/>
          <p:cNvSpPr/>
          <p:nvPr/>
        </p:nvSpPr>
        <p:spPr>
          <a:xfrm>
            <a:off x="3220565" y="691837"/>
            <a:ext cx="1031074" cy="646307"/>
          </a:xfrm>
          <a:prstGeom prst="rect">
            <a:avLst/>
          </a:prstGeom>
        </p:spPr>
        <p:txBody>
          <a:bodyPr wrap="none" lIns="91414" tIns="45707" rIns="91414" bIns="45707">
            <a:spAutoFit/>
          </a:bodyPr>
          <a:lstStyle/>
          <a:p>
            <a:pPr algn="ctr" defTabSz="914141">
              <a:defRPr/>
            </a:pPr>
            <a:r>
              <a:rPr lang="en-US" kern="0" dirty="0" smtClean="0">
                <a:solidFill>
                  <a:sysClr val="window" lastClr="FFFFFF"/>
                </a:solidFill>
                <a:latin typeface="Helvetica Light"/>
                <a:ea typeface="Helvetica Light"/>
                <a:cs typeface="Arial"/>
              </a:rPr>
              <a:t>Agile &amp; </a:t>
            </a:r>
          </a:p>
          <a:p>
            <a:pPr algn="ctr" defTabSz="914141">
              <a:defRPr/>
            </a:pPr>
            <a:r>
              <a:rPr lang="en-US" kern="0" dirty="0" err="1" smtClean="0">
                <a:solidFill>
                  <a:sysClr val="window" lastClr="FFFFFF"/>
                </a:solidFill>
                <a:latin typeface="Helvetica Light"/>
                <a:ea typeface="Helvetica Light"/>
                <a:cs typeface="Arial"/>
              </a:rPr>
              <a:t>DevOps</a:t>
            </a:r>
            <a:endParaRPr lang="en-US" kern="0" dirty="0">
              <a:solidFill>
                <a:sysClr val="window" lastClr="FFFFFF"/>
              </a:solidFill>
              <a:latin typeface="Helvetica Light"/>
              <a:ea typeface="Helvetica Light"/>
              <a:cs typeface="Helvetica Light"/>
            </a:endParaRPr>
          </a:p>
        </p:txBody>
      </p:sp>
      <p:sp>
        <p:nvSpPr>
          <p:cNvPr id="32" name="Rectangle 31"/>
          <p:cNvSpPr/>
          <p:nvPr/>
        </p:nvSpPr>
        <p:spPr>
          <a:xfrm>
            <a:off x="4698213" y="722739"/>
            <a:ext cx="1352160" cy="646307"/>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Continuous</a:t>
            </a:r>
          </a:p>
          <a:p>
            <a:pPr algn="ctr" defTabSz="914141">
              <a:defRPr/>
            </a:pPr>
            <a:r>
              <a:rPr lang="en-US" kern="0" dirty="0">
                <a:solidFill>
                  <a:sysClr val="window" lastClr="FFFFFF"/>
                </a:solidFill>
                <a:latin typeface="Helvetica Light"/>
                <a:ea typeface="Helvetica Light"/>
                <a:cs typeface="Arial"/>
              </a:rPr>
              <a:t>Delivery</a:t>
            </a:r>
            <a:endParaRPr lang="en-US" kern="0" dirty="0">
              <a:solidFill>
                <a:sysClr val="window" lastClr="FFFFFF"/>
              </a:solidFill>
              <a:latin typeface="Helvetica Light"/>
              <a:ea typeface="Helvetica Light"/>
              <a:cs typeface="Helvetica Light"/>
            </a:endParaRPr>
          </a:p>
        </p:txBody>
      </p:sp>
      <p:sp>
        <p:nvSpPr>
          <p:cNvPr id="33" name="Rectangle 32"/>
          <p:cNvSpPr/>
          <p:nvPr/>
        </p:nvSpPr>
        <p:spPr>
          <a:xfrm>
            <a:off x="4691875" y="4021530"/>
            <a:ext cx="1300683"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Containers</a:t>
            </a:r>
            <a:endParaRPr lang="en-US" kern="0" dirty="0">
              <a:solidFill>
                <a:sysClr val="window" lastClr="FFFFFF"/>
              </a:solidFill>
              <a:latin typeface="Helvetica Light"/>
              <a:ea typeface="Helvetica Light"/>
              <a:cs typeface="Helvetica Light"/>
            </a:endParaRPr>
          </a:p>
        </p:txBody>
      </p:sp>
      <p:sp>
        <p:nvSpPr>
          <p:cNvPr id="34" name="Rectangle 33"/>
          <p:cNvSpPr/>
          <p:nvPr/>
        </p:nvSpPr>
        <p:spPr>
          <a:xfrm>
            <a:off x="2865230" y="4021530"/>
            <a:ext cx="1685246"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Micro services</a:t>
            </a:r>
            <a:endParaRPr lang="en-US" kern="0" dirty="0">
              <a:solidFill>
                <a:sysClr val="window" lastClr="FFFFFF"/>
              </a:solidFill>
              <a:latin typeface="Helvetica Light"/>
              <a:ea typeface="Helvetica Light"/>
              <a:cs typeface="Helvetica Light"/>
            </a:endParaRPr>
          </a:p>
        </p:txBody>
      </p:sp>
      <p:pic>
        <p:nvPicPr>
          <p:cNvPr id="35" name="Picture 34"/>
          <p:cNvPicPr>
            <a:picLocks noChangeAspect="1"/>
          </p:cNvPicPr>
          <p:nvPr/>
        </p:nvPicPr>
        <p:blipFill>
          <a:blip r:embed="rId5"/>
          <a:stretch>
            <a:fillRect/>
          </a:stretch>
        </p:blipFill>
        <p:spPr>
          <a:xfrm>
            <a:off x="4851061" y="3365892"/>
            <a:ext cx="1043278" cy="587647"/>
          </a:xfrm>
          <a:prstGeom prst="rect">
            <a:avLst/>
          </a:prstGeom>
        </p:spPr>
      </p:pic>
      <p:pic>
        <p:nvPicPr>
          <p:cNvPr id="36" name="Picture 35"/>
          <p:cNvPicPr>
            <a:picLocks noChangeAspect="1"/>
          </p:cNvPicPr>
          <p:nvPr/>
        </p:nvPicPr>
        <p:blipFill>
          <a:blip r:embed="rId6"/>
          <a:stretch>
            <a:fillRect/>
          </a:stretch>
        </p:blipFill>
        <p:spPr>
          <a:xfrm>
            <a:off x="5056540" y="1347592"/>
            <a:ext cx="710587" cy="678932"/>
          </a:xfrm>
          <a:prstGeom prst="rect">
            <a:avLst/>
          </a:prstGeom>
        </p:spPr>
      </p:pic>
      <p:pic>
        <p:nvPicPr>
          <p:cNvPr id="37" name="Picture 36"/>
          <p:cNvPicPr>
            <a:picLocks noChangeAspect="1"/>
          </p:cNvPicPr>
          <p:nvPr/>
        </p:nvPicPr>
        <p:blipFill>
          <a:blip r:embed="rId7"/>
          <a:stretch>
            <a:fillRect/>
          </a:stretch>
        </p:blipFill>
        <p:spPr>
          <a:xfrm>
            <a:off x="3135068" y="1422843"/>
            <a:ext cx="1123932" cy="547723"/>
          </a:xfrm>
          <a:prstGeom prst="rect">
            <a:avLst/>
          </a:prstGeom>
        </p:spPr>
      </p:pic>
      <p:pic>
        <p:nvPicPr>
          <p:cNvPr id="38" name="Picture 37"/>
          <p:cNvPicPr>
            <a:picLocks noChangeAspect="1"/>
          </p:cNvPicPr>
          <p:nvPr/>
        </p:nvPicPr>
        <p:blipFill>
          <a:blip r:embed="rId8"/>
          <a:stretch>
            <a:fillRect/>
          </a:stretch>
        </p:blipFill>
        <p:spPr>
          <a:xfrm>
            <a:off x="3207625" y="3328840"/>
            <a:ext cx="1011646" cy="652879"/>
          </a:xfrm>
          <a:prstGeom prst="rect">
            <a:avLst/>
          </a:prstGeom>
        </p:spPr>
      </p:pic>
      <p:sp>
        <p:nvSpPr>
          <p:cNvPr id="3" name="Right Arrow 2"/>
          <p:cNvSpPr/>
          <p:nvPr/>
        </p:nvSpPr>
        <p:spPr>
          <a:xfrm rot="10800000">
            <a:off x="6747083" y="297615"/>
            <a:ext cx="978408" cy="1182009"/>
          </a:xfrm>
          <a:prstGeom prst="rightArrow">
            <a:avLst/>
          </a:prstGeom>
          <a:blipFill rotWithShape="1">
            <a:blip r:embed="rId9"/>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8" tIns="50798" rIns="50798" bIns="50798" numCol="1" spcCol="38098" rtlCol="0" anchor="ctr">
            <a:spAutoFit/>
          </a:bodyPr>
          <a:lstStyle/>
          <a:p>
            <a:pPr algn="ctr" defTabSz="825458" latinLnBrk="1" hangingPunct="0"/>
            <a:endParaRPr lang="en-US" sz="3200">
              <a:solidFill>
                <a:srgbClr val="FFFFFF"/>
              </a:solidFill>
              <a:latin typeface="Arial"/>
              <a:sym typeface="Helvetica Light"/>
            </a:endParaRPr>
          </a:p>
        </p:txBody>
      </p:sp>
    </p:spTree>
    <p:extLst>
      <p:ext uri="{BB962C8B-B14F-4D97-AF65-F5344CB8AC3E}">
        <p14:creationId xmlns:p14="http://schemas.microsoft.com/office/powerpoint/2010/main" val="38346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prstClr val="white">
                    <a:lumMod val="65000"/>
                  </a:prstClr>
                </a:solidFill>
              </a:rPr>
              <a:pPr/>
              <a:t>22</a:t>
            </a:fld>
            <a:endParaRPr lang="en-US">
              <a:solidFill>
                <a:prstClr val="white">
                  <a:lumMod val="65000"/>
                </a:prstClr>
              </a:solidFill>
            </a:endParaRPr>
          </a:p>
        </p:txBody>
      </p:sp>
      <p:pic>
        <p:nvPicPr>
          <p:cNvPr id="3" name="Picture 2"/>
          <p:cNvPicPr>
            <a:picLocks noChangeAspect="1"/>
          </p:cNvPicPr>
          <p:nvPr/>
        </p:nvPicPr>
        <p:blipFill>
          <a:blip r:embed="rId3"/>
          <a:stretch>
            <a:fillRect/>
          </a:stretch>
        </p:blipFill>
        <p:spPr>
          <a:xfrm>
            <a:off x="0" y="12708"/>
            <a:ext cx="9144000" cy="5111707"/>
          </a:xfrm>
          <a:prstGeom prst="rect">
            <a:avLst/>
          </a:prstGeom>
        </p:spPr>
      </p:pic>
    </p:spTree>
    <p:extLst>
      <p:ext uri="{BB962C8B-B14F-4D97-AF65-F5344CB8AC3E}">
        <p14:creationId xmlns:p14="http://schemas.microsoft.com/office/powerpoint/2010/main" val="176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38" name="Rectangle 37"/>
          <p:cNvSpPr/>
          <p:nvPr/>
        </p:nvSpPr>
        <p:spPr>
          <a:xfrm>
            <a:off x="3460377" y="3035919"/>
            <a:ext cx="980725" cy="730323"/>
          </a:xfrm>
          <a:prstGeom prst="rect">
            <a:avLst/>
          </a:prstGeom>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defTabSz="914331"/>
            <a:endParaRPr lang="en-US" sz="1400" kern="0">
              <a:solidFill>
                <a:srgbClr val="FFFFFF"/>
              </a:solidFill>
              <a:latin typeface="Arial"/>
              <a:sym typeface="Arial"/>
              <a:rtl val="0"/>
            </a:endParaRPr>
          </a:p>
        </p:txBody>
      </p:sp>
      <p:sp>
        <p:nvSpPr>
          <p:cNvPr id="3" name="Rectangle 2"/>
          <p:cNvSpPr/>
          <p:nvPr/>
        </p:nvSpPr>
        <p:spPr>
          <a:xfrm>
            <a:off x="678965" y="3019242"/>
            <a:ext cx="980725" cy="730323"/>
          </a:xfrm>
          <a:prstGeom prst="rect">
            <a:avLst/>
          </a:prstGeom>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defTabSz="914331"/>
            <a:endParaRPr lang="en-US" sz="1400" kern="0">
              <a:solidFill>
                <a:srgbClr val="FFFFFF"/>
              </a:solidFill>
              <a:latin typeface="Arial"/>
              <a:sym typeface="Arial"/>
              <a:rtl val="0"/>
            </a:endParaRPr>
          </a:p>
        </p:txBody>
      </p:sp>
      <p:sp>
        <p:nvSpPr>
          <p:cNvPr id="82" name="Shape 82"/>
          <p:cNvSpPr txBox="1">
            <a:spLocks noGrp="1"/>
          </p:cNvSpPr>
          <p:nvPr>
            <p:ph type="title" idx="4294967295"/>
          </p:nvPr>
        </p:nvSpPr>
        <p:spPr>
          <a:xfrm>
            <a:off x="366712" y="58737"/>
            <a:ext cx="8410574" cy="460374"/>
          </a:xfrm>
          <a:prstGeom prst="rect">
            <a:avLst/>
          </a:prstGeom>
          <a:noFill/>
          <a:ln>
            <a:noFill/>
          </a:ln>
        </p:spPr>
        <p:txBody>
          <a:bodyPr lIns="0" tIns="0" rIns="0" bIns="0" anchor="t" anchorCtr="0">
            <a:noAutofit/>
          </a:bodyPr>
          <a:lstStyle/>
          <a:p>
            <a:pPr>
              <a:lnSpc>
                <a:spcPct val="90000"/>
              </a:lnSpc>
              <a:buClr>
                <a:srgbClr val="00685D"/>
              </a:buClr>
              <a:buSzPct val="25000"/>
            </a:pPr>
            <a:r>
              <a:rPr lang="en-US" sz="2800" dirty="0">
                <a:solidFill>
                  <a:srgbClr val="008881"/>
                </a:solidFill>
              </a:rPr>
              <a:t>Complete </a:t>
            </a:r>
            <a:r>
              <a:rPr lang="en-US" sz="2800" dirty="0" err="1">
                <a:solidFill>
                  <a:srgbClr val="008881"/>
                </a:solidFill>
              </a:rPr>
              <a:t>Toolchain</a:t>
            </a:r>
            <a:r>
              <a:rPr lang="en-US" sz="2800" dirty="0">
                <a:solidFill>
                  <a:srgbClr val="008881"/>
                </a:solidFill>
              </a:rPr>
              <a:t> for CI/CD</a:t>
            </a:r>
            <a:r>
              <a:rPr lang="en-US" sz="3600" dirty="0">
                <a:solidFill>
                  <a:srgbClr val="008881"/>
                </a:solidFill>
              </a:rPr>
              <a:t/>
            </a:r>
            <a:br>
              <a:rPr lang="en-US" sz="3600" dirty="0">
                <a:solidFill>
                  <a:srgbClr val="008881"/>
                </a:solidFill>
              </a:rPr>
            </a:br>
            <a:r>
              <a:rPr lang="en-US" sz="1800" dirty="0">
                <a:solidFill>
                  <a:schemeClr val="bg2"/>
                </a:solidFill>
              </a:rPr>
              <a:t>High Quality Software, Faster and Continuously From Idea to Production</a:t>
            </a:r>
          </a:p>
        </p:txBody>
      </p:sp>
      <p:sp>
        <p:nvSpPr>
          <p:cNvPr id="86" name="Shape 86"/>
          <p:cNvSpPr/>
          <p:nvPr/>
        </p:nvSpPr>
        <p:spPr>
          <a:xfrm>
            <a:off x="4833469" y="3988570"/>
            <a:ext cx="3929528" cy="655262"/>
          </a:xfrm>
          <a:prstGeom prst="rect">
            <a:avLst/>
          </a:prstGeom>
          <a:noFill/>
          <a:ln>
            <a:noFill/>
          </a:ln>
        </p:spPr>
        <p:txBody>
          <a:bodyPr lIns="91419" tIns="45697" rIns="91419" bIns="45697" anchor="t" anchorCtr="0">
            <a:noAutofit/>
          </a:bodyPr>
          <a:lstStyle/>
          <a:p>
            <a:pPr algn="ctr" defTabSz="914331">
              <a:buSzPct val="25000"/>
            </a:pPr>
            <a:r>
              <a:rPr lang="en-US" sz="800" kern="0" dirty="0">
                <a:solidFill>
                  <a:srgbClr val="000000"/>
                </a:solidFill>
                <a:latin typeface="Arial"/>
                <a:ea typeface="Arial"/>
                <a:cs typeface="Arial"/>
                <a:sym typeface="Arial"/>
                <a:rtl val="0"/>
              </a:rPr>
              <a:t>Develop, test, QA and production on the same platform. Simple, developer friendly commands and APIs. Operational benefits for every app. Built-in ecosystem services. Deploy, operate and scale on any IAAS</a:t>
            </a:r>
          </a:p>
          <a:p>
            <a:pPr algn="ctr" defTabSz="914331"/>
            <a:endParaRPr sz="800" kern="0" dirty="0">
              <a:solidFill>
                <a:srgbClr val="000000"/>
              </a:solidFill>
              <a:latin typeface="Arial"/>
              <a:ea typeface="Arial"/>
              <a:cs typeface="Arial"/>
              <a:sym typeface="Arial"/>
              <a:rtl val="0"/>
            </a:endParaRPr>
          </a:p>
          <a:p>
            <a:pPr algn="ctr" defTabSz="914331"/>
            <a:endParaRPr sz="800" kern="0" dirty="0">
              <a:solidFill>
                <a:srgbClr val="000000"/>
              </a:solidFill>
              <a:latin typeface="Arial"/>
              <a:ea typeface="Arial"/>
              <a:cs typeface="Arial"/>
              <a:sym typeface="Arial"/>
              <a:rtl val="0"/>
            </a:endParaRPr>
          </a:p>
        </p:txBody>
      </p:sp>
      <p:sp>
        <p:nvSpPr>
          <p:cNvPr id="87" name="Shape 87"/>
          <p:cNvSpPr/>
          <p:nvPr/>
        </p:nvSpPr>
        <p:spPr>
          <a:xfrm>
            <a:off x="567767" y="174663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19" tIns="45697" rIns="91419" bIns="45697" anchor="ctr" anchorCtr="0">
            <a:noAutofit/>
          </a:bodyPr>
          <a:lstStyle/>
          <a:p>
            <a:pPr defTabSz="914331">
              <a:buSzPct val="25000"/>
            </a:pPr>
            <a:r>
              <a:rPr lang="en-US" sz="800" b="1" kern="0" dirty="0">
                <a:solidFill>
                  <a:srgbClr val="008881"/>
                </a:solidFill>
                <a:latin typeface="Arial"/>
                <a:ea typeface="Arial"/>
                <a:cs typeface="Arial"/>
                <a:sym typeface="Arial"/>
                <a:rtl val="0"/>
              </a:rPr>
              <a:t>AUTOMATION.</a:t>
            </a:r>
          </a:p>
          <a:p>
            <a:pPr defTabSz="914331">
              <a:buSzPct val="25000"/>
            </a:pPr>
            <a:r>
              <a:rPr lang="en-US" sz="800" kern="0" dirty="0">
                <a:solidFill>
                  <a:srgbClr val="000000"/>
                </a:solidFill>
                <a:latin typeface="Arial"/>
                <a:ea typeface="Arial"/>
                <a:cs typeface="Arial"/>
                <a:sym typeface="Arial"/>
                <a:rtl val="0"/>
              </a:rPr>
              <a:t>Integrate tools and automate processes from testing to builds and deployment</a:t>
            </a:r>
          </a:p>
        </p:txBody>
      </p:sp>
      <p:sp>
        <p:nvSpPr>
          <p:cNvPr id="88" name="Shape 88"/>
          <p:cNvSpPr/>
          <p:nvPr/>
        </p:nvSpPr>
        <p:spPr>
          <a:xfrm>
            <a:off x="2633136" y="172446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19" tIns="45697" rIns="91419" bIns="45697" anchor="ctr" anchorCtr="0">
            <a:noAutofit/>
          </a:bodyPr>
          <a:lstStyle/>
          <a:p>
            <a:pPr defTabSz="914331">
              <a:buSzPct val="25000"/>
            </a:pPr>
            <a:r>
              <a:rPr lang="en-US" sz="800" b="1" kern="0" dirty="0">
                <a:solidFill>
                  <a:srgbClr val="008881"/>
                </a:solidFill>
                <a:latin typeface="Arial"/>
                <a:ea typeface="Arial"/>
                <a:cs typeface="Arial"/>
                <a:sym typeface="Arial"/>
                <a:rtl val="0"/>
              </a:rPr>
              <a:t>SPEED.</a:t>
            </a:r>
          </a:p>
          <a:p>
            <a:pPr defTabSz="914331">
              <a:buSzPct val="25000"/>
            </a:pPr>
            <a:r>
              <a:rPr lang="en-US" sz="800" kern="0" dirty="0">
                <a:solidFill>
                  <a:srgbClr val="000000"/>
                </a:solidFill>
                <a:latin typeface="Arial"/>
                <a:ea typeface="Arial"/>
                <a:cs typeface="Arial"/>
                <a:sym typeface="Arial"/>
                <a:rtl val="0"/>
              </a:rPr>
              <a:t>Release more frequently with smaller bits will reduce complexity and improve time-to-market</a:t>
            </a:r>
          </a:p>
        </p:txBody>
      </p:sp>
      <p:sp>
        <p:nvSpPr>
          <p:cNvPr id="89" name="Shape 89"/>
          <p:cNvSpPr/>
          <p:nvPr/>
        </p:nvSpPr>
        <p:spPr>
          <a:xfrm>
            <a:off x="4698506" y="171189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19" tIns="45697" rIns="91419" bIns="45697" anchor="ctr" anchorCtr="0">
            <a:noAutofit/>
          </a:bodyPr>
          <a:lstStyle/>
          <a:p>
            <a:pPr defTabSz="914331">
              <a:buSzPct val="25000"/>
            </a:pPr>
            <a:r>
              <a:rPr lang="en-US" sz="800" b="1" kern="0" dirty="0">
                <a:solidFill>
                  <a:srgbClr val="008881"/>
                </a:solidFill>
                <a:latin typeface="Arial"/>
                <a:ea typeface="Arial"/>
                <a:cs typeface="Arial"/>
                <a:sym typeface="Arial"/>
                <a:rtl val="0"/>
              </a:rPr>
              <a:t>QUALITY.</a:t>
            </a:r>
          </a:p>
          <a:p>
            <a:pPr defTabSz="914331">
              <a:buSzPct val="25000"/>
            </a:pPr>
            <a:r>
              <a:rPr lang="en-US" sz="800" kern="0" dirty="0">
                <a:solidFill>
                  <a:srgbClr val="000000"/>
                </a:solidFill>
                <a:latin typeface="Arial"/>
                <a:ea typeface="Arial"/>
                <a:cs typeface="Arial"/>
                <a:sym typeface="Arial"/>
                <a:rtl val="0"/>
              </a:rPr>
              <a:t>Reduce feedback loop using test-driven development to surface problems sooner and be responsive</a:t>
            </a:r>
          </a:p>
        </p:txBody>
      </p:sp>
      <p:sp>
        <p:nvSpPr>
          <p:cNvPr id="90" name="Shape 90"/>
          <p:cNvSpPr/>
          <p:nvPr/>
        </p:nvSpPr>
        <p:spPr>
          <a:xfrm>
            <a:off x="6763874" y="171189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19" tIns="45697" rIns="91419" bIns="45697" anchor="ctr" anchorCtr="0">
            <a:noAutofit/>
          </a:bodyPr>
          <a:lstStyle/>
          <a:p>
            <a:pPr defTabSz="914331">
              <a:buSzPct val="25000"/>
            </a:pPr>
            <a:r>
              <a:rPr lang="en-US" sz="800" b="1" kern="0" dirty="0">
                <a:solidFill>
                  <a:srgbClr val="008881"/>
                </a:solidFill>
                <a:latin typeface="Arial"/>
                <a:ea typeface="Arial"/>
                <a:cs typeface="Arial"/>
                <a:sym typeface="Arial"/>
                <a:rtl val="0"/>
              </a:rPr>
              <a:t>AGILITY.</a:t>
            </a:r>
          </a:p>
          <a:p>
            <a:pPr defTabSz="914331">
              <a:buSzPct val="25000"/>
            </a:pPr>
            <a:r>
              <a:rPr lang="en-US" sz="800" kern="0" dirty="0">
                <a:solidFill>
                  <a:srgbClr val="000000"/>
                </a:solidFill>
                <a:latin typeface="Arial"/>
                <a:ea typeface="Arial"/>
                <a:cs typeface="Arial"/>
                <a:sym typeface="Arial"/>
                <a:rtl val="0"/>
              </a:rPr>
              <a:t>Push updates on regular basis with no downtime to improve customer experience and time to market</a:t>
            </a:r>
          </a:p>
        </p:txBody>
      </p:sp>
      <p:grpSp>
        <p:nvGrpSpPr>
          <p:cNvPr id="91" name="Shape 91"/>
          <p:cNvGrpSpPr/>
          <p:nvPr/>
        </p:nvGrpSpPr>
        <p:grpSpPr>
          <a:xfrm>
            <a:off x="257442" y="2358845"/>
            <a:ext cx="8811870" cy="1390723"/>
            <a:chOff x="257442" y="2286009"/>
            <a:chExt cx="8811870" cy="1390723"/>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331">
                <a:buSzPct val="25000"/>
              </a:pPr>
              <a:r>
                <a:rPr lang="en-US" sz="1000" b="1" kern="0" dirty="0">
                  <a:solidFill>
                    <a:srgbClr val="FFFFFF"/>
                  </a:solidFill>
                  <a:latin typeface="Arial"/>
                  <a:ea typeface="Arial"/>
                  <a:cs typeface="Arial"/>
                  <a:sym typeface="Arial"/>
                  <a:rtl val="0"/>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331">
                <a:buSzPct val="25000"/>
              </a:pPr>
              <a:r>
                <a:rPr lang="en-US" sz="1000" b="1" kern="0">
                  <a:solidFill>
                    <a:srgbClr val="FFFFFF"/>
                  </a:solidFill>
                  <a:latin typeface="Arial"/>
                  <a:ea typeface="Arial"/>
                  <a:cs typeface="Arial"/>
                  <a:sym typeface="Arial"/>
                  <a:rtl val="0"/>
                </a:rPr>
                <a:t>Automate Build &amp; Test</a:t>
              </a:r>
            </a:p>
            <a:p>
              <a:pPr algn="ctr" defTabSz="914331">
                <a:buSzPct val="25000"/>
              </a:pPr>
              <a:r>
                <a:rPr lang="en-US" sz="700" kern="0">
                  <a:solidFill>
                    <a:srgbClr val="FFFFFF"/>
                  </a:solidFill>
                  <a:latin typeface="Arial"/>
                  <a:ea typeface="Arial"/>
                  <a:cs typeface="Arial"/>
                  <a:sym typeface="Arial"/>
                  <a:rtl val="0"/>
                </a:rPr>
                <a:t>(Unit Test, Static Code Analysis)</a:t>
              </a: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331">
                <a:buSzPct val="25000"/>
              </a:pPr>
              <a:r>
                <a:rPr lang="en-US" sz="1000" b="1" kern="0">
                  <a:solidFill>
                    <a:srgbClr val="FFFFFF"/>
                  </a:solidFill>
                  <a:latin typeface="Arial"/>
                  <a:ea typeface="Arial"/>
                  <a:cs typeface="Arial"/>
                  <a:sym typeface="Arial"/>
                  <a:rtl val="0"/>
                </a:rPr>
                <a:t>Store Binaries &amp; Build Artifacts</a:t>
              </a:r>
            </a:p>
          </p:txBody>
        </p:sp>
        <p:sp>
          <p:nvSpPr>
            <p:cNvPr id="95" name="Shape 95"/>
            <p:cNvSpPr/>
            <p:nvPr/>
          </p:nvSpPr>
          <p:spPr>
            <a:xfrm>
              <a:off x="4572421"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331">
                <a:buSzPct val="25000"/>
              </a:pPr>
              <a:r>
                <a:rPr lang="en-US" sz="1000" b="1" kern="0" dirty="0">
                  <a:solidFill>
                    <a:srgbClr val="FFFFFF"/>
                  </a:solidFill>
                  <a:latin typeface="Arial"/>
                  <a:ea typeface="Arial"/>
                  <a:cs typeface="Arial"/>
                  <a:sym typeface="Arial"/>
                  <a:rtl val="0"/>
                </a:rPr>
                <a:t>Automated Integration Testing</a:t>
              </a:r>
            </a:p>
          </p:txBody>
        </p:sp>
        <p:sp>
          <p:nvSpPr>
            <p:cNvPr id="96" name="Shape 96"/>
            <p:cNvSpPr/>
            <p:nvPr/>
          </p:nvSpPr>
          <p:spPr>
            <a:xfrm>
              <a:off x="5959507"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331">
                <a:buSzPct val="25000"/>
              </a:pPr>
              <a:r>
                <a:rPr lang="en-US" sz="1000" b="1" kern="0" dirty="0">
                  <a:solidFill>
                    <a:srgbClr val="FFFFFF"/>
                  </a:solidFill>
                  <a:latin typeface="Arial"/>
                  <a:ea typeface="Arial"/>
                  <a:cs typeface="Arial"/>
                  <a:sym typeface="Arial"/>
                  <a:rtl val="0"/>
                </a:rPr>
                <a:t>Acceptance, Performance &amp; Load</a:t>
              </a:r>
            </a:p>
          </p:txBody>
        </p:sp>
        <p:sp>
          <p:nvSpPr>
            <p:cNvPr id="97" name="Shape 97"/>
            <p:cNvSpPr/>
            <p:nvPr/>
          </p:nvSpPr>
          <p:spPr>
            <a:xfrm>
              <a:off x="7346592" y="2398068"/>
              <a:ext cx="1722720"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331">
                <a:buSzPct val="25000"/>
              </a:pPr>
              <a:r>
                <a:rPr lang="en-US" sz="1000" b="1" kern="0" dirty="0">
                  <a:solidFill>
                    <a:srgbClr val="FFFFFF"/>
                  </a:solidFill>
                  <a:latin typeface="Arial"/>
                  <a:ea typeface="Arial"/>
                  <a:cs typeface="Arial"/>
                  <a:sym typeface="Arial"/>
                  <a:rtl val="0"/>
                </a:rPr>
                <a:t>Zero Downtime Upgrade to Production</a:t>
              </a:r>
            </a:p>
          </p:txBody>
        </p:sp>
        <p:pic>
          <p:nvPicPr>
            <p:cNvPr id="98" name="Shape 98"/>
            <p:cNvPicPr preferRelativeResize="0"/>
            <p:nvPr/>
          </p:nvPicPr>
          <p:blipFill rotWithShape="1">
            <a:blip r:embed="rId3">
              <a:alphaModFix/>
            </a:blip>
            <a:srcRect/>
            <a:stretch/>
          </p:blipFill>
          <p:spPr>
            <a:xfrm>
              <a:off x="7954304" y="2928482"/>
              <a:ext cx="606986" cy="606986"/>
            </a:xfrm>
            <a:prstGeom prst="rect">
              <a:avLst/>
            </a:prstGeom>
            <a:noFill/>
            <a:ln>
              <a:noFill/>
            </a:ln>
          </p:spPr>
        </p:pic>
        <p:pic>
          <p:nvPicPr>
            <p:cNvPr id="99" name="Shape 99"/>
            <p:cNvPicPr preferRelativeResize="0"/>
            <p:nvPr/>
          </p:nvPicPr>
          <p:blipFill rotWithShape="1">
            <a:blip r:embed="rId3">
              <a:alphaModFix/>
            </a:blip>
            <a:srcRect/>
            <a:stretch/>
          </p:blipFill>
          <p:spPr>
            <a:xfrm>
              <a:off x="6475128" y="2928482"/>
              <a:ext cx="606986" cy="606986"/>
            </a:xfrm>
            <a:prstGeom prst="rect">
              <a:avLst/>
            </a:prstGeom>
            <a:noFill/>
            <a:ln>
              <a:noFill/>
            </a:ln>
          </p:spPr>
        </p:pic>
        <p:pic>
          <p:nvPicPr>
            <p:cNvPr id="100" name="Shape 100"/>
            <p:cNvPicPr preferRelativeResize="0"/>
            <p:nvPr/>
          </p:nvPicPr>
          <p:blipFill rotWithShape="1">
            <a:blip r:embed="rId3">
              <a:alphaModFix/>
            </a:blip>
            <a:srcRect/>
            <a:stretch/>
          </p:blipFill>
          <p:spPr>
            <a:xfrm>
              <a:off x="5100539" y="2928482"/>
              <a:ext cx="606986" cy="606986"/>
            </a:xfrm>
            <a:prstGeom prst="rect">
              <a:avLst/>
            </a:prstGeom>
            <a:noFill/>
            <a:ln>
              <a:noFill/>
            </a:ln>
          </p:spPr>
        </p:pic>
        <p:pic>
          <p:nvPicPr>
            <p:cNvPr id="101" name="Shape 101"/>
            <p:cNvPicPr preferRelativeResize="0"/>
            <p:nvPr/>
          </p:nvPicPr>
          <p:blipFill rotWithShape="1">
            <a:blip r:embed="rId4">
              <a:alphaModFix/>
            </a:blip>
            <a:srcRect/>
            <a:stretch/>
          </p:blipFill>
          <p:spPr>
            <a:xfrm>
              <a:off x="3485523" y="3492066"/>
              <a:ext cx="943003" cy="161432"/>
            </a:xfrm>
            <a:prstGeom prst="rect">
              <a:avLst/>
            </a:prstGeom>
            <a:noFill/>
            <a:ln>
              <a:noFill/>
            </a:ln>
          </p:spPr>
        </p:pic>
        <p:sp>
          <p:nvSpPr>
            <p:cNvPr id="102" name="Shape 102"/>
            <p:cNvSpPr txBox="1"/>
            <p:nvPr/>
          </p:nvSpPr>
          <p:spPr>
            <a:xfrm rot="-5400000">
              <a:off x="7471" y="2535980"/>
              <a:ext cx="776939" cy="276998"/>
            </a:xfrm>
            <a:prstGeom prst="rect">
              <a:avLst/>
            </a:prstGeom>
            <a:noFill/>
            <a:ln>
              <a:noFill/>
            </a:ln>
          </p:spPr>
          <p:txBody>
            <a:bodyPr lIns="91425" tIns="45700" rIns="91425" bIns="45700" anchor="t" anchorCtr="0">
              <a:noAutofit/>
            </a:bodyPr>
            <a:lstStyle/>
            <a:p>
              <a:pPr algn="ctr" defTabSz="914331">
                <a:buSzPct val="25000"/>
              </a:pPr>
              <a:r>
                <a:rPr lang="en-US" sz="600" b="1" kern="0">
                  <a:solidFill>
                    <a:srgbClr val="008881"/>
                  </a:solidFill>
                  <a:latin typeface="Arial"/>
                  <a:ea typeface="Arial"/>
                  <a:cs typeface="Arial"/>
                  <a:sym typeface="Arial"/>
                  <a:rtl val="0"/>
                </a:rPr>
                <a:t>Build Pipeline Operations</a:t>
              </a:r>
            </a:p>
          </p:txBody>
        </p:sp>
        <p:sp>
          <p:nvSpPr>
            <p:cNvPr id="103" name="Shape 103"/>
            <p:cNvSpPr txBox="1"/>
            <p:nvPr/>
          </p:nvSpPr>
          <p:spPr>
            <a:xfrm rot="-5400000">
              <a:off x="53637" y="3137958"/>
              <a:ext cx="776939" cy="184666"/>
            </a:xfrm>
            <a:prstGeom prst="rect">
              <a:avLst/>
            </a:prstGeom>
            <a:noFill/>
            <a:ln>
              <a:noFill/>
            </a:ln>
          </p:spPr>
          <p:txBody>
            <a:bodyPr lIns="91425" tIns="45700" rIns="91425" bIns="45700" anchor="t" anchorCtr="0">
              <a:noAutofit/>
            </a:bodyPr>
            <a:lstStyle/>
            <a:p>
              <a:pPr algn="ctr" defTabSz="914331">
                <a:buSzPct val="25000"/>
              </a:pPr>
              <a:r>
                <a:rPr lang="en-US" sz="600" b="1" kern="0">
                  <a:solidFill>
                    <a:srgbClr val="000000"/>
                  </a:solidFill>
                  <a:latin typeface="Arial"/>
                  <a:ea typeface="Arial"/>
                  <a:cs typeface="Arial"/>
                  <a:sym typeface="Arial"/>
                  <a:rtl val="0"/>
                </a:rPr>
                <a:t>Tool Chain</a:t>
              </a:r>
            </a:p>
          </p:txBody>
        </p:sp>
        <p:sp>
          <p:nvSpPr>
            <p:cNvPr id="104" name="Shape 104"/>
            <p:cNvSpPr txBox="1"/>
            <p:nvPr/>
          </p:nvSpPr>
          <p:spPr>
            <a:xfrm>
              <a:off x="788743" y="3466914"/>
              <a:ext cx="776939" cy="184666"/>
            </a:xfrm>
            <a:prstGeom prst="rect">
              <a:avLst/>
            </a:prstGeom>
            <a:noFill/>
            <a:ln>
              <a:noFill/>
            </a:ln>
          </p:spPr>
          <p:txBody>
            <a:bodyPr lIns="91425" tIns="45700" rIns="91425" bIns="45700" anchor="t" anchorCtr="0">
              <a:noAutofit/>
            </a:bodyPr>
            <a:lstStyle/>
            <a:p>
              <a:pPr algn="ctr" defTabSz="914331">
                <a:buSzPct val="25000"/>
              </a:pPr>
              <a:r>
                <a:rPr lang="en-US" sz="1000" b="1" kern="0" dirty="0" err="1">
                  <a:solidFill>
                    <a:srgbClr val="000000"/>
                  </a:solidFill>
                  <a:latin typeface="Arial"/>
                  <a:ea typeface="Arial"/>
                  <a:cs typeface="Arial"/>
                  <a:sym typeface="Arial"/>
                  <a:rtl val="0"/>
                </a:rPr>
                <a:t>Gitlab</a:t>
              </a:r>
              <a:endParaRPr lang="en-US" sz="1000" b="1" kern="0" dirty="0">
                <a:solidFill>
                  <a:srgbClr val="000000"/>
                </a:solidFill>
                <a:latin typeface="Arial"/>
                <a:ea typeface="Arial"/>
                <a:cs typeface="Arial"/>
                <a:sym typeface="Arial"/>
                <a:rtl val="0"/>
              </a:endParaRPr>
            </a:p>
          </p:txBody>
        </p:sp>
        <p:sp>
          <p:nvSpPr>
            <p:cNvPr id="105" name="Shape 105"/>
            <p:cNvSpPr txBox="1"/>
            <p:nvPr/>
          </p:nvSpPr>
          <p:spPr>
            <a:xfrm>
              <a:off x="2181261" y="3492066"/>
              <a:ext cx="776939" cy="184666"/>
            </a:xfrm>
            <a:prstGeom prst="rect">
              <a:avLst/>
            </a:prstGeom>
            <a:noFill/>
            <a:ln>
              <a:noFill/>
            </a:ln>
          </p:spPr>
          <p:txBody>
            <a:bodyPr lIns="91425" tIns="45700" rIns="91425" bIns="45700" anchor="t" anchorCtr="0">
              <a:noAutofit/>
            </a:bodyPr>
            <a:lstStyle/>
            <a:p>
              <a:pPr algn="ctr" defTabSz="914331">
                <a:buSzPct val="25000"/>
              </a:pPr>
              <a:r>
                <a:rPr lang="en-US" sz="1000" b="1" kern="0" dirty="0">
                  <a:solidFill>
                    <a:srgbClr val="000000"/>
                  </a:solidFill>
                  <a:latin typeface="Arial"/>
                  <a:ea typeface="Arial"/>
                  <a:cs typeface="Arial"/>
                  <a:sym typeface="Arial"/>
                  <a:rtl val="0"/>
                </a:rPr>
                <a:t>Jenkins</a:t>
              </a:r>
            </a:p>
          </p:txBody>
        </p:sp>
        <p:sp>
          <p:nvSpPr>
            <p:cNvPr id="106" name="Shape 106"/>
            <p:cNvSpPr txBox="1"/>
            <p:nvPr/>
          </p:nvSpPr>
          <p:spPr>
            <a:xfrm>
              <a:off x="5000662" y="3535468"/>
              <a:ext cx="958845" cy="141264"/>
            </a:xfrm>
            <a:prstGeom prst="rect">
              <a:avLst/>
            </a:prstGeom>
            <a:noFill/>
            <a:ln>
              <a:noFill/>
            </a:ln>
          </p:spPr>
          <p:txBody>
            <a:bodyPr lIns="91425" tIns="45700" rIns="91425" bIns="45700" anchor="t" anchorCtr="0">
              <a:noAutofit/>
            </a:bodyPr>
            <a:lstStyle/>
            <a:p>
              <a:pPr algn="ctr" defTabSz="914331">
                <a:buSzPct val="25000"/>
              </a:pPr>
              <a:r>
                <a:rPr lang="en-US" sz="800" b="1" kern="0" dirty="0">
                  <a:solidFill>
                    <a:srgbClr val="000000"/>
                  </a:solidFill>
                  <a:latin typeface="Arial"/>
                  <a:ea typeface="Arial"/>
                  <a:cs typeface="Arial"/>
                  <a:sym typeface="Arial"/>
                  <a:rtl val="0"/>
                </a:rPr>
                <a:t>Development</a:t>
              </a:r>
            </a:p>
          </p:txBody>
        </p:sp>
        <p:sp>
          <p:nvSpPr>
            <p:cNvPr id="107" name="Shape 107"/>
            <p:cNvSpPr txBox="1"/>
            <p:nvPr/>
          </p:nvSpPr>
          <p:spPr>
            <a:xfrm>
              <a:off x="6237941" y="3492066"/>
              <a:ext cx="1105646" cy="184666"/>
            </a:xfrm>
            <a:prstGeom prst="rect">
              <a:avLst/>
            </a:prstGeom>
            <a:noFill/>
            <a:ln>
              <a:noFill/>
            </a:ln>
          </p:spPr>
          <p:txBody>
            <a:bodyPr lIns="91425" tIns="45700" rIns="91425" bIns="45700" anchor="t" anchorCtr="0">
              <a:noAutofit/>
            </a:bodyPr>
            <a:lstStyle/>
            <a:p>
              <a:pPr algn="ctr" defTabSz="914331">
                <a:buSzPct val="25000"/>
              </a:pPr>
              <a:r>
                <a:rPr lang="en-US" sz="800" b="1" kern="0">
                  <a:solidFill>
                    <a:srgbClr val="000000"/>
                  </a:solidFill>
                  <a:latin typeface="Arial"/>
                  <a:ea typeface="Arial"/>
                  <a:cs typeface="Arial"/>
                  <a:sym typeface="Arial"/>
                  <a:rtl val="0"/>
                </a:rPr>
                <a:t>Test + UAT + Staging</a:t>
              </a:r>
            </a:p>
          </p:txBody>
        </p:sp>
        <p:sp>
          <p:nvSpPr>
            <p:cNvPr id="108" name="Shape 108"/>
            <p:cNvSpPr txBox="1"/>
            <p:nvPr/>
          </p:nvSpPr>
          <p:spPr>
            <a:xfrm>
              <a:off x="7839485" y="3492066"/>
              <a:ext cx="776939" cy="184666"/>
            </a:xfrm>
            <a:prstGeom prst="rect">
              <a:avLst/>
            </a:prstGeom>
            <a:noFill/>
            <a:ln>
              <a:noFill/>
            </a:ln>
          </p:spPr>
          <p:txBody>
            <a:bodyPr lIns="91425" tIns="45700" rIns="91425" bIns="45700" anchor="t" anchorCtr="0">
              <a:noAutofit/>
            </a:bodyPr>
            <a:lstStyle/>
            <a:p>
              <a:pPr algn="ctr" defTabSz="914331">
                <a:buSzPct val="25000"/>
              </a:pPr>
              <a:r>
                <a:rPr lang="en-US" sz="800" b="1" kern="0">
                  <a:solidFill>
                    <a:srgbClr val="000000"/>
                  </a:solidFill>
                  <a:latin typeface="Arial"/>
                  <a:ea typeface="Arial"/>
                  <a:cs typeface="Arial"/>
                  <a:sym typeface="Arial"/>
                  <a:rtl val="0"/>
                </a:rPr>
                <a:t>Production</a:t>
              </a:r>
            </a:p>
          </p:txBody>
        </p:sp>
      </p:grpSp>
      <p:pic>
        <p:nvPicPr>
          <p:cNvPr id="110" name="Shape 110"/>
          <p:cNvPicPr preferRelativeResize="0"/>
          <p:nvPr/>
        </p:nvPicPr>
        <p:blipFill rotWithShape="1">
          <a:blip r:embed="rId5">
            <a:alphaModFix/>
          </a:blip>
          <a:srcRect/>
          <a:stretch/>
        </p:blipFill>
        <p:spPr>
          <a:xfrm>
            <a:off x="3663203" y="3039278"/>
            <a:ext cx="490444" cy="467632"/>
          </a:xfrm>
          <a:prstGeom prst="rect">
            <a:avLst/>
          </a:prstGeom>
          <a:noFill/>
          <a:ln>
            <a:noFill/>
          </a:ln>
        </p:spPr>
      </p:pic>
      <p:pic>
        <p:nvPicPr>
          <p:cNvPr id="111" name="Shape 111"/>
          <p:cNvPicPr preferRelativeResize="0"/>
          <p:nvPr/>
        </p:nvPicPr>
        <p:blipFill rotWithShape="1">
          <a:blip r:embed="rId6">
            <a:alphaModFix/>
          </a:blip>
          <a:srcRect/>
          <a:stretch/>
        </p:blipFill>
        <p:spPr>
          <a:xfrm>
            <a:off x="1999875" y="3038156"/>
            <a:ext cx="1078005" cy="462002"/>
          </a:xfrm>
          <a:prstGeom prst="rect">
            <a:avLst/>
          </a:prstGeom>
          <a:noFill/>
          <a:ln>
            <a:noFill/>
          </a:ln>
        </p:spPr>
      </p:pic>
      <p:pic>
        <p:nvPicPr>
          <p:cNvPr id="32" name="Picture 31" descr="gitlab-logo-square (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383" y="3014224"/>
            <a:ext cx="560070" cy="560070"/>
          </a:xfrm>
          <a:prstGeom prst="rect">
            <a:avLst/>
          </a:prstGeom>
        </p:spPr>
      </p:pic>
      <p:sp>
        <p:nvSpPr>
          <p:cNvPr id="33" name="Shape 83"/>
          <p:cNvSpPr/>
          <p:nvPr/>
        </p:nvSpPr>
        <p:spPr>
          <a:xfrm>
            <a:off x="584338" y="3747581"/>
            <a:ext cx="1188720" cy="914400"/>
          </a:xfrm>
          <a:prstGeom prst="rect">
            <a:avLst/>
          </a:prstGeom>
          <a:noFill/>
          <a:ln>
            <a:noFill/>
          </a:ln>
        </p:spPr>
        <p:txBody>
          <a:bodyPr lIns="91419" tIns="45697" rIns="91419" bIns="45697" anchor="t" anchorCtr="0">
            <a:noAutofit/>
          </a:bodyPr>
          <a:lstStyle/>
          <a:p>
            <a:pPr algn="ctr" defTabSz="914331">
              <a:buSzPct val="25000"/>
            </a:pPr>
            <a:r>
              <a:rPr lang="en-US" sz="800" b="1" kern="0" dirty="0">
                <a:solidFill>
                  <a:srgbClr val="000000">
                    <a:lumMod val="50000"/>
                    <a:lumOff val="50000"/>
                  </a:srgbClr>
                </a:solidFill>
                <a:latin typeface="Arial"/>
                <a:ea typeface="Arial"/>
                <a:cs typeface="Arial"/>
                <a:sym typeface="Arial"/>
                <a:rtl val="0"/>
              </a:rPr>
              <a:t>Distributed revision control and source code management. Collaborative software development.</a:t>
            </a:r>
          </a:p>
        </p:txBody>
      </p:sp>
      <p:sp>
        <p:nvSpPr>
          <p:cNvPr id="34" name="Shape 84"/>
          <p:cNvSpPr/>
          <p:nvPr/>
        </p:nvSpPr>
        <p:spPr>
          <a:xfrm>
            <a:off x="1999875" y="3727630"/>
            <a:ext cx="1188720" cy="914400"/>
          </a:xfrm>
          <a:prstGeom prst="rect">
            <a:avLst/>
          </a:prstGeom>
          <a:noFill/>
          <a:ln>
            <a:noFill/>
          </a:ln>
        </p:spPr>
        <p:txBody>
          <a:bodyPr lIns="91419" tIns="45697" rIns="91419" bIns="45697" anchor="t" anchorCtr="0">
            <a:noAutofit/>
          </a:bodyPr>
          <a:lstStyle/>
          <a:p>
            <a:pPr algn="ctr" defTabSz="914331">
              <a:buSzPct val="25000"/>
            </a:pPr>
            <a:r>
              <a:rPr lang="en-US" sz="800" b="1" kern="0" dirty="0">
                <a:solidFill>
                  <a:srgbClr val="000000">
                    <a:lumMod val="50000"/>
                    <a:lumOff val="50000"/>
                  </a:srgbClr>
                </a:solidFill>
                <a:latin typeface="Arial"/>
                <a:ea typeface="Arial"/>
                <a:cs typeface="Arial"/>
                <a:sym typeface="Arial"/>
                <a:rtl val="0"/>
              </a:rPr>
              <a:t>Build, test and deploy software projects continuously and incrementally. Thousands of compatible plugins.</a:t>
            </a:r>
          </a:p>
        </p:txBody>
      </p:sp>
      <p:sp>
        <p:nvSpPr>
          <p:cNvPr id="35" name="Shape 85"/>
          <p:cNvSpPr/>
          <p:nvPr/>
        </p:nvSpPr>
        <p:spPr>
          <a:xfrm>
            <a:off x="3369832" y="3847890"/>
            <a:ext cx="1188720" cy="914400"/>
          </a:xfrm>
          <a:prstGeom prst="rect">
            <a:avLst/>
          </a:prstGeom>
          <a:noFill/>
          <a:ln>
            <a:noFill/>
          </a:ln>
        </p:spPr>
        <p:txBody>
          <a:bodyPr lIns="91419" tIns="45697" rIns="91419" bIns="45697" anchor="t" anchorCtr="0">
            <a:noAutofit/>
          </a:bodyPr>
          <a:lstStyle/>
          <a:p>
            <a:pPr algn="ctr" defTabSz="914331">
              <a:buSzPct val="25000"/>
            </a:pPr>
            <a:r>
              <a:rPr lang="en-US" sz="800" b="1" kern="0" dirty="0">
                <a:solidFill>
                  <a:srgbClr val="7F7F7F"/>
                </a:solidFill>
                <a:latin typeface="Arial"/>
                <a:ea typeface="Arial"/>
                <a:cs typeface="Arial"/>
                <a:sym typeface="Arial"/>
                <a:rtl val="0"/>
              </a:rPr>
              <a:t>Share binaries and manage distributions. Manage artifact lifecycle. </a:t>
            </a:r>
          </a:p>
        </p:txBody>
      </p:sp>
      <p:sp>
        <p:nvSpPr>
          <p:cNvPr id="36" name="Left Brace 35"/>
          <p:cNvSpPr>
            <a:spLocks/>
          </p:cNvSpPr>
          <p:nvPr/>
        </p:nvSpPr>
        <p:spPr>
          <a:xfrm rot="5400000">
            <a:off x="4210021" y="-2708721"/>
            <a:ext cx="932688" cy="858266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lIns="91434" tIns="45717" rIns="91434" bIns="45717" rtlCol="0" anchor="ctr"/>
          <a:lstStyle/>
          <a:p>
            <a:pPr algn="ctr" defTabSz="914331"/>
            <a:endParaRPr lang="en-US" sz="1400" kern="0" dirty="0">
              <a:solidFill>
                <a:srgbClr val="4D4D4D"/>
              </a:solidFill>
              <a:latin typeface="Arial"/>
              <a:sym typeface="Arial"/>
              <a:rtl val="0"/>
            </a:endParaRPr>
          </a:p>
        </p:txBody>
      </p:sp>
      <p:pic>
        <p:nvPicPr>
          <p:cNvPr id="37" name="Picture 36" descr="Pivotal-Tracker-Stack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3087" y="705129"/>
            <a:ext cx="837452" cy="473434"/>
          </a:xfrm>
          <a:prstGeom prst="rect">
            <a:avLst/>
          </a:prstGeom>
        </p:spPr>
      </p:pic>
    </p:spTree>
    <p:extLst>
      <p:ext uri="{BB962C8B-B14F-4D97-AF65-F5344CB8AC3E}">
        <p14:creationId xmlns:p14="http://schemas.microsoft.com/office/powerpoint/2010/main" val="3914101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Helvetica Light"/>
                <a:ea typeface="Helvetica Light"/>
                <a:cs typeface="Helvetica Light"/>
              </a:rPr>
              <a:pPr/>
              <a:t>24</a:t>
            </a:fld>
            <a:endParaRPr lang="en-US">
              <a:solidFill>
                <a:srgbClr val="FFFFFF">
                  <a:lumMod val="65000"/>
                </a:srgbClr>
              </a:solidFill>
              <a:latin typeface="Helvetica Light"/>
              <a:ea typeface="Helvetica Light"/>
              <a:cs typeface="Helvetica Light"/>
            </a:endParaRPr>
          </a:p>
        </p:txBody>
      </p:sp>
      <p:pic>
        <p:nvPicPr>
          <p:cNvPr id="39" name="Picture 38"/>
          <p:cNvPicPr>
            <a:picLocks noChangeAspect="1"/>
          </p:cNvPicPr>
          <p:nvPr/>
        </p:nvPicPr>
        <p:blipFill>
          <a:blip r:embed="rId3"/>
          <a:stretch>
            <a:fillRect/>
          </a:stretch>
        </p:blipFill>
        <p:spPr>
          <a:xfrm>
            <a:off x="2129867" y="312867"/>
            <a:ext cx="4859987" cy="4685325"/>
          </a:xfrm>
          <a:prstGeom prst="rect">
            <a:avLst/>
          </a:prstGeom>
        </p:spPr>
      </p:pic>
      <p:pic>
        <p:nvPicPr>
          <p:cNvPr id="40" name="Picture 39"/>
          <p:cNvPicPr>
            <a:picLocks noChangeAspect="1"/>
          </p:cNvPicPr>
          <p:nvPr/>
        </p:nvPicPr>
        <p:blipFill>
          <a:blip r:embed="rId4">
            <a:alphaModFix amt="82000"/>
          </a:blip>
          <a:stretch>
            <a:fillRect/>
          </a:stretch>
        </p:blipFill>
        <p:spPr>
          <a:xfrm>
            <a:off x="2129867" y="2198544"/>
            <a:ext cx="4859987" cy="906387"/>
          </a:xfrm>
          <a:prstGeom prst="rect">
            <a:avLst/>
          </a:prstGeom>
        </p:spPr>
      </p:pic>
      <p:sp>
        <p:nvSpPr>
          <p:cNvPr id="41" name="Rectangle 40"/>
          <p:cNvSpPr/>
          <p:nvPr/>
        </p:nvSpPr>
        <p:spPr>
          <a:xfrm>
            <a:off x="2129868" y="2336431"/>
            <a:ext cx="4859987" cy="553998"/>
          </a:xfrm>
          <a:prstGeom prst="rect">
            <a:avLst/>
          </a:prstGeom>
        </p:spPr>
        <p:txBody>
          <a:bodyPr wrap="square" lIns="91414" tIns="45707" rIns="91414" bIns="45707">
            <a:spAutoFit/>
          </a:bodyPr>
          <a:lstStyle/>
          <a:p>
            <a:pPr algn="ctr" defTabSz="914141">
              <a:defRPr/>
            </a:pPr>
            <a:r>
              <a:rPr lang="en-US" sz="3000" b="1" kern="0" dirty="0">
                <a:solidFill>
                  <a:sysClr val="window" lastClr="FFFFFF"/>
                </a:solidFill>
                <a:latin typeface="Helvetica Light"/>
                <a:ea typeface="Helvetica Light"/>
                <a:cs typeface="Arial"/>
              </a:rPr>
              <a:t>Cloud Native</a:t>
            </a:r>
            <a:endParaRPr lang="en-US" sz="3000" b="1" kern="0" dirty="0">
              <a:solidFill>
                <a:sysClr val="window" lastClr="FFFFFF"/>
              </a:solidFill>
              <a:latin typeface="Helvetica Light"/>
              <a:ea typeface="Helvetica Light"/>
              <a:cs typeface="Helvetica Light"/>
            </a:endParaRPr>
          </a:p>
        </p:txBody>
      </p:sp>
      <p:sp>
        <p:nvSpPr>
          <p:cNvPr id="31" name="Rectangle 30"/>
          <p:cNvSpPr/>
          <p:nvPr/>
        </p:nvSpPr>
        <p:spPr>
          <a:xfrm>
            <a:off x="3220565" y="691837"/>
            <a:ext cx="1031074" cy="646307"/>
          </a:xfrm>
          <a:prstGeom prst="rect">
            <a:avLst/>
          </a:prstGeom>
        </p:spPr>
        <p:txBody>
          <a:bodyPr wrap="none" lIns="91414" tIns="45707" rIns="91414" bIns="45707">
            <a:spAutoFit/>
          </a:bodyPr>
          <a:lstStyle/>
          <a:p>
            <a:pPr algn="ctr" defTabSz="914141">
              <a:defRPr/>
            </a:pPr>
            <a:r>
              <a:rPr lang="en-US" kern="0" dirty="0" smtClean="0">
                <a:solidFill>
                  <a:sysClr val="window" lastClr="FFFFFF"/>
                </a:solidFill>
                <a:latin typeface="Helvetica Light"/>
                <a:ea typeface="Helvetica Light"/>
                <a:cs typeface="Arial"/>
              </a:rPr>
              <a:t>Agile &amp; </a:t>
            </a:r>
          </a:p>
          <a:p>
            <a:pPr algn="ctr" defTabSz="914141">
              <a:defRPr/>
            </a:pPr>
            <a:r>
              <a:rPr lang="en-US" kern="0" dirty="0" err="1" smtClean="0">
                <a:solidFill>
                  <a:sysClr val="window" lastClr="FFFFFF"/>
                </a:solidFill>
                <a:latin typeface="Helvetica Light"/>
                <a:ea typeface="Helvetica Light"/>
                <a:cs typeface="Arial"/>
              </a:rPr>
              <a:t>DevOps</a:t>
            </a:r>
            <a:endParaRPr lang="en-US" kern="0" dirty="0">
              <a:solidFill>
                <a:sysClr val="window" lastClr="FFFFFF"/>
              </a:solidFill>
              <a:latin typeface="Helvetica Light"/>
              <a:ea typeface="Helvetica Light"/>
              <a:cs typeface="Helvetica Light"/>
            </a:endParaRPr>
          </a:p>
        </p:txBody>
      </p:sp>
      <p:sp>
        <p:nvSpPr>
          <p:cNvPr id="32" name="Rectangle 31"/>
          <p:cNvSpPr/>
          <p:nvPr/>
        </p:nvSpPr>
        <p:spPr>
          <a:xfrm>
            <a:off x="4698213" y="722739"/>
            <a:ext cx="1352160" cy="646307"/>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Continuous</a:t>
            </a:r>
          </a:p>
          <a:p>
            <a:pPr algn="ctr" defTabSz="914141">
              <a:defRPr/>
            </a:pPr>
            <a:r>
              <a:rPr lang="en-US" kern="0" dirty="0">
                <a:solidFill>
                  <a:sysClr val="window" lastClr="FFFFFF"/>
                </a:solidFill>
                <a:latin typeface="Helvetica Light"/>
                <a:ea typeface="Helvetica Light"/>
                <a:cs typeface="Arial"/>
              </a:rPr>
              <a:t>Delivery</a:t>
            </a:r>
            <a:endParaRPr lang="en-US" kern="0" dirty="0">
              <a:solidFill>
                <a:sysClr val="window" lastClr="FFFFFF"/>
              </a:solidFill>
              <a:latin typeface="Helvetica Light"/>
              <a:ea typeface="Helvetica Light"/>
              <a:cs typeface="Helvetica Light"/>
            </a:endParaRPr>
          </a:p>
        </p:txBody>
      </p:sp>
      <p:sp>
        <p:nvSpPr>
          <p:cNvPr id="33" name="Rectangle 32"/>
          <p:cNvSpPr/>
          <p:nvPr/>
        </p:nvSpPr>
        <p:spPr>
          <a:xfrm>
            <a:off x="4691875" y="4021530"/>
            <a:ext cx="1300683"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Containers</a:t>
            </a:r>
            <a:endParaRPr lang="en-US" kern="0" dirty="0">
              <a:solidFill>
                <a:sysClr val="window" lastClr="FFFFFF"/>
              </a:solidFill>
              <a:latin typeface="Helvetica Light"/>
              <a:ea typeface="Helvetica Light"/>
              <a:cs typeface="Helvetica Light"/>
            </a:endParaRPr>
          </a:p>
        </p:txBody>
      </p:sp>
      <p:sp>
        <p:nvSpPr>
          <p:cNvPr id="34" name="Rectangle 33"/>
          <p:cNvSpPr/>
          <p:nvPr/>
        </p:nvSpPr>
        <p:spPr>
          <a:xfrm>
            <a:off x="2865230" y="4021530"/>
            <a:ext cx="1685246" cy="369308"/>
          </a:xfrm>
          <a:prstGeom prst="rect">
            <a:avLst/>
          </a:prstGeom>
        </p:spPr>
        <p:txBody>
          <a:bodyPr wrap="none" lIns="91414" tIns="45707" rIns="91414" bIns="45707">
            <a:spAutoFit/>
          </a:bodyPr>
          <a:lstStyle/>
          <a:p>
            <a:pPr algn="ctr" defTabSz="914141">
              <a:defRPr/>
            </a:pPr>
            <a:r>
              <a:rPr lang="en-US" kern="0" dirty="0">
                <a:solidFill>
                  <a:sysClr val="window" lastClr="FFFFFF"/>
                </a:solidFill>
                <a:latin typeface="Helvetica Light"/>
                <a:ea typeface="Helvetica Light"/>
                <a:cs typeface="Arial"/>
              </a:rPr>
              <a:t>Micro services</a:t>
            </a:r>
            <a:endParaRPr lang="en-US" kern="0" dirty="0">
              <a:solidFill>
                <a:sysClr val="window" lastClr="FFFFFF"/>
              </a:solidFill>
              <a:latin typeface="Helvetica Light"/>
              <a:ea typeface="Helvetica Light"/>
              <a:cs typeface="Helvetica Light"/>
            </a:endParaRPr>
          </a:p>
        </p:txBody>
      </p:sp>
      <p:pic>
        <p:nvPicPr>
          <p:cNvPr id="35" name="Picture 34"/>
          <p:cNvPicPr>
            <a:picLocks noChangeAspect="1"/>
          </p:cNvPicPr>
          <p:nvPr/>
        </p:nvPicPr>
        <p:blipFill>
          <a:blip r:embed="rId5"/>
          <a:stretch>
            <a:fillRect/>
          </a:stretch>
        </p:blipFill>
        <p:spPr>
          <a:xfrm>
            <a:off x="4851061" y="3365892"/>
            <a:ext cx="1043278" cy="587647"/>
          </a:xfrm>
          <a:prstGeom prst="rect">
            <a:avLst/>
          </a:prstGeom>
        </p:spPr>
      </p:pic>
      <p:pic>
        <p:nvPicPr>
          <p:cNvPr id="36" name="Picture 35"/>
          <p:cNvPicPr>
            <a:picLocks noChangeAspect="1"/>
          </p:cNvPicPr>
          <p:nvPr/>
        </p:nvPicPr>
        <p:blipFill>
          <a:blip r:embed="rId6"/>
          <a:stretch>
            <a:fillRect/>
          </a:stretch>
        </p:blipFill>
        <p:spPr>
          <a:xfrm>
            <a:off x="5056540" y="1347592"/>
            <a:ext cx="710587" cy="678932"/>
          </a:xfrm>
          <a:prstGeom prst="rect">
            <a:avLst/>
          </a:prstGeom>
        </p:spPr>
      </p:pic>
      <p:pic>
        <p:nvPicPr>
          <p:cNvPr id="37" name="Picture 36"/>
          <p:cNvPicPr>
            <a:picLocks noChangeAspect="1"/>
          </p:cNvPicPr>
          <p:nvPr/>
        </p:nvPicPr>
        <p:blipFill>
          <a:blip r:embed="rId7"/>
          <a:stretch>
            <a:fillRect/>
          </a:stretch>
        </p:blipFill>
        <p:spPr>
          <a:xfrm>
            <a:off x="3135068" y="1422843"/>
            <a:ext cx="1123932" cy="547723"/>
          </a:xfrm>
          <a:prstGeom prst="rect">
            <a:avLst/>
          </a:prstGeom>
        </p:spPr>
      </p:pic>
      <p:pic>
        <p:nvPicPr>
          <p:cNvPr id="38" name="Picture 37"/>
          <p:cNvPicPr>
            <a:picLocks noChangeAspect="1"/>
          </p:cNvPicPr>
          <p:nvPr/>
        </p:nvPicPr>
        <p:blipFill>
          <a:blip r:embed="rId8"/>
          <a:stretch>
            <a:fillRect/>
          </a:stretch>
        </p:blipFill>
        <p:spPr>
          <a:xfrm>
            <a:off x="3207625" y="3328840"/>
            <a:ext cx="1011646" cy="652879"/>
          </a:xfrm>
          <a:prstGeom prst="rect">
            <a:avLst/>
          </a:prstGeom>
        </p:spPr>
      </p:pic>
      <p:sp>
        <p:nvSpPr>
          <p:cNvPr id="3" name="Right Arrow 2"/>
          <p:cNvSpPr/>
          <p:nvPr/>
        </p:nvSpPr>
        <p:spPr>
          <a:xfrm>
            <a:off x="1372096" y="456359"/>
            <a:ext cx="978408" cy="1182009"/>
          </a:xfrm>
          <a:prstGeom prst="rightArrow">
            <a:avLst/>
          </a:prstGeom>
          <a:blipFill rotWithShape="1">
            <a:blip r:embed="rId9"/>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8" tIns="50798" rIns="50798" bIns="50798" numCol="1" spcCol="38098" rtlCol="0" anchor="ctr">
            <a:spAutoFit/>
          </a:bodyPr>
          <a:lstStyle/>
          <a:p>
            <a:pPr algn="ctr" defTabSz="825458" latinLnBrk="1" hangingPunct="0"/>
            <a:endParaRPr lang="en-US" sz="320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324725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prstClr val="white">
                    <a:lumMod val="65000"/>
                  </a:prstClr>
                </a:solidFill>
              </a:rPr>
              <a:pPr/>
              <a:t>25</a:t>
            </a:fld>
            <a:endParaRPr lang="en-US">
              <a:solidFill>
                <a:prstClr val="white">
                  <a:lumMod val="65000"/>
                </a:prstClr>
              </a:solidFill>
            </a:endParaRPr>
          </a:p>
        </p:txBody>
      </p:sp>
      <p:pic>
        <p:nvPicPr>
          <p:cNvPr id="3" name="Picture 2"/>
          <p:cNvPicPr>
            <a:picLocks noChangeAspect="1"/>
          </p:cNvPicPr>
          <p:nvPr/>
        </p:nvPicPr>
        <p:blipFill>
          <a:blip r:embed="rId3"/>
          <a:stretch>
            <a:fillRect/>
          </a:stretch>
        </p:blipFill>
        <p:spPr>
          <a:xfrm>
            <a:off x="58064" y="-21657"/>
            <a:ext cx="9085939" cy="5165159"/>
          </a:xfrm>
          <a:prstGeom prst="rect">
            <a:avLst/>
          </a:prstGeom>
        </p:spPr>
      </p:pic>
    </p:spTree>
    <p:extLst>
      <p:ext uri="{BB962C8B-B14F-4D97-AF65-F5344CB8AC3E}">
        <p14:creationId xmlns:p14="http://schemas.microsoft.com/office/powerpoint/2010/main" val="425752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0"/>
            <a:ext cx="9144000" cy="5000349"/>
          </a:xfrm>
          <a:prstGeom prst="rect">
            <a:avLst/>
          </a:prstGeom>
        </p:spPr>
      </p:pic>
    </p:spTree>
    <p:extLst>
      <p:ext uri="{BB962C8B-B14F-4D97-AF65-F5344CB8AC3E}">
        <p14:creationId xmlns:p14="http://schemas.microsoft.com/office/powerpoint/2010/main" val="42279523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p:nvPr/>
        </p:nvSpPr>
        <p:spPr>
          <a:xfrm>
            <a:off x="0" y="4654278"/>
            <a:ext cx="9144000" cy="489222"/>
          </a:xfrm>
          <a:prstGeom prst="rect">
            <a:avLst/>
          </a:prstGeom>
          <a:solidFill>
            <a:schemeClr val="lt1"/>
          </a:solidFill>
          <a:ln>
            <a:noFill/>
          </a:ln>
        </p:spPr>
        <p:txBody>
          <a:bodyPr lIns="91399" tIns="45687" rIns="91399" bIns="45687" anchor="t" anchorCtr="0">
            <a:noAutofit/>
          </a:bodyPr>
          <a:lstStyle/>
          <a:p>
            <a:pPr algn="ctr" defTabSz="457072"/>
            <a:endParaRPr sz="1400">
              <a:solidFill>
                <a:srgbClr val="F2F2F2"/>
              </a:solidFill>
              <a:latin typeface="Roboto"/>
              <a:ea typeface="Roboto"/>
              <a:cs typeface="Roboto"/>
              <a:sym typeface="Roboto"/>
            </a:endParaRPr>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91614"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9"/>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6" y="151050"/>
            <a:ext cx="6627633" cy="3578601"/>
          </a:xfrm>
          <a:prstGeom prst="rect">
            <a:avLst/>
          </a:prstGeom>
          <a:solidFill>
            <a:srgbClr val="BFBFBF"/>
          </a:solidFill>
          <a:ln>
            <a:noFill/>
          </a:ln>
        </p:spPr>
        <p:txBody>
          <a:bodyPr lIns="91399" tIns="45687" rIns="91399" bIns="45687" anchor="t" anchorCtr="0">
            <a:noAutofit/>
          </a:bodyPr>
          <a:lstStyle/>
          <a:p>
            <a:pPr algn="ctr" defTabSz="457072"/>
            <a:endParaRPr sz="1400">
              <a:solidFill>
                <a:srgbClr val="292C2F"/>
              </a:solidFill>
              <a:latin typeface="Roboto"/>
              <a:ea typeface="Roboto"/>
              <a:cs typeface="Roboto"/>
              <a:sym typeface="Roboto"/>
            </a:endParaRPr>
          </a:p>
        </p:txBody>
      </p:sp>
      <p:sp>
        <p:nvSpPr>
          <p:cNvPr id="667" name="Shape 667"/>
          <p:cNvSpPr/>
          <p:nvPr/>
        </p:nvSpPr>
        <p:spPr>
          <a:xfrm>
            <a:off x="406574" y="1137064"/>
            <a:ext cx="6423653" cy="2010385"/>
          </a:xfrm>
          <a:prstGeom prst="rect">
            <a:avLst/>
          </a:prstGeom>
          <a:solidFill>
            <a:schemeClr val="accent1"/>
          </a:solidFill>
          <a:ln>
            <a:noFill/>
          </a:ln>
        </p:spPr>
        <p:txBody>
          <a:bodyPr lIns="91399" tIns="45687" rIns="91399" bIns="45687" anchor="t" anchorCtr="0">
            <a:noAutofit/>
          </a:bodyPr>
          <a:lstStyle/>
          <a:p>
            <a:pPr algn="ctr" defTabSz="457072"/>
            <a:endParaRPr sz="1400">
              <a:solidFill>
                <a:srgbClr val="F2F2F2"/>
              </a:solidFill>
              <a:latin typeface="Roboto"/>
              <a:ea typeface="Roboto"/>
              <a:cs typeface="Roboto"/>
              <a:sym typeface="Roboto"/>
            </a:endParaRPr>
          </a:p>
        </p:txBody>
      </p:sp>
      <p:sp>
        <p:nvSpPr>
          <p:cNvPr id="668" name="Shape 668"/>
          <p:cNvSpPr/>
          <p:nvPr/>
        </p:nvSpPr>
        <p:spPr>
          <a:xfrm>
            <a:off x="7046928" y="151050"/>
            <a:ext cx="1822203" cy="3578601"/>
          </a:xfrm>
          <a:prstGeom prst="rect">
            <a:avLst/>
          </a:prstGeom>
          <a:solidFill>
            <a:schemeClr val="accent5"/>
          </a:solidFill>
          <a:ln>
            <a:noFill/>
          </a:ln>
        </p:spPr>
        <p:txBody>
          <a:bodyPr lIns="91399" tIns="45687" rIns="91399" bIns="45687" anchor="t" anchorCtr="0">
            <a:noAutofit/>
          </a:bodyPr>
          <a:lstStyle/>
          <a:p>
            <a:pPr algn="ctr" defTabSz="457072"/>
            <a:endParaRPr sz="1400">
              <a:solidFill>
                <a:srgbClr val="F2F2F2"/>
              </a:solidFill>
              <a:latin typeface="Roboto"/>
              <a:ea typeface="Roboto"/>
              <a:cs typeface="Roboto"/>
              <a:sym typeface="Roboto"/>
            </a:endParaRPr>
          </a:p>
        </p:txBody>
      </p:sp>
      <p:sp>
        <p:nvSpPr>
          <p:cNvPr id="669" name="Shape 669"/>
          <p:cNvSpPr/>
          <p:nvPr/>
        </p:nvSpPr>
        <p:spPr>
          <a:xfrm>
            <a:off x="1567616" y="596937"/>
            <a:ext cx="2033928" cy="457947"/>
          </a:xfrm>
          <a:prstGeom prst="rect">
            <a:avLst/>
          </a:prstGeom>
          <a:solidFill>
            <a:srgbClr val="D8D8D8"/>
          </a:solidFill>
          <a:ln>
            <a:noFill/>
          </a:ln>
        </p:spPr>
        <p:txBody>
          <a:bodyPr lIns="91399" tIns="45687" rIns="91399" bIns="45687" anchor="ctr" anchorCtr="0">
            <a:noAutofit/>
          </a:bodyPr>
          <a:lstStyle/>
          <a:p>
            <a:pPr algn="ctr" defTabSz="457072">
              <a:buSzPct val="25000"/>
            </a:pPr>
            <a:r>
              <a:rPr lang="en-US" sz="1200">
                <a:solidFill>
                  <a:prstClr val="black"/>
                </a:solidFill>
                <a:latin typeface="Roboto"/>
                <a:ea typeface="Roboto"/>
                <a:cs typeface="Roboto"/>
                <a:sym typeface="Roboto"/>
              </a:rPr>
              <a:t>Container Scheduling</a:t>
            </a:r>
          </a:p>
        </p:txBody>
      </p:sp>
      <p:sp>
        <p:nvSpPr>
          <p:cNvPr id="670" name="Shape 670"/>
          <p:cNvSpPr/>
          <p:nvPr/>
        </p:nvSpPr>
        <p:spPr>
          <a:xfrm>
            <a:off x="2043772" y="1200186"/>
            <a:ext cx="3213037" cy="338554"/>
          </a:xfrm>
          <a:prstGeom prst="rect">
            <a:avLst/>
          </a:prstGeom>
          <a:noFill/>
          <a:ln>
            <a:noFill/>
          </a:ln>
        </p:spPr>
        <p:txBody>
          <a:bodyPr lIns="91399" tIns="45687" rIns="91399" bIns="45687" anchor="t" anchorCtr="0">
            <a:noAutofit/>
          </a:bodyPr>
          <a:lstStyle/>
          <a:p>
            <a:pPr algn="ctr" defTabSz="457072">
              <a:buSzPct val="25000"/>
            </a:pPr>
            <a:r>
              <a:rPr lang="en-US" sz="1600" b="1">
                <a:solidFill>
                  <a:srgbClr val="FFFFFF"/>
                </a:solidFill>
                <a:latin typeface="Roboto"/>
                <a:ea typeface="Roboto"/>
                <a:cs typeface="Roboto"/>
                <a:sym typeface="Roboto"/>
              </a:rPr>
              <a:t>Application Framework</a:t>
            </a:r>
          </a:p>
        </p:txBody>
      </p:sp>
      <p:sp>
        <p:nvSpPr>
          <p:cNvPr id="671" name="Shape 671"/>
          <p:cNvSpPr/>
          <p:nvPr/>
        </p:nvSpPr>
        <p:spPr>
          <a:xfrm>
            <a:off x="7192811" y="161703"/>
            <a:ext cx="1527079" cy="338554"/>
          </a:xfrm>
          <a:prstGeom prst="rect">
            <a:avLst/>
          </a:prstGeom>
          <a:noFill/>
          <a:ln>
            <a:noFill/>
          </a:ln>
        </p:spPr>
        <p:txBody>
          <a:bodyPr lIns="91399" tIns="45687" rIns="91399" bIns="45687" anchor="t" anchorCtr="0">
            <a:noAutofit/>
          </a:bodyPr>
          <a:lstStyle/>
          <a:p>
            <a:pPr algn="ctr" defTabSz="457072">
              <a:buSzPct val="25000"/>
            </a:pPr>
            <a:r>
              <a:rPr lang="en-US" sz="1600" b="1">
                <a:solidFill>
                  <a:srgbClr val="FFFFFF"/>
                </a:solidFill>
                <a:latin typeface="Roboto"/>
                <a:ea typeface="Roboto"/>
                <a:cs typeface="Roboto"/>
                <a:sym typeface="Roboto"/>
              </a:rPr>
              <a:t>Services</a:t>
            </a:r>
          </a:p>
        </p:txBody>
      </p:sp>
      <p:sp>
        <p:nvSpPr>
          <p:cNvPr id="672" name="Shape 672"/>
          <p:cNvSpPr/>
          <p:nvPr/>
        </p:nvSpPr>
        <p:spPr>
          <a:xfrm>
            <a:off x="2364534" y="171624"/>
            <a:ext cx="2571519" cy="338554"/>
          </a:xfrm>
          <a:prstGeom prst="rect">
            <a:avLst/>
          </a:prstGeom>
          <a:noFill/>
          <a:ln>
            <a:noFill/>
          </a:ln>
        </p:spPr>
        <p:txBody>
          <a:bodyPr lIns="91399" tIns="45687" rIns="91399" bIns="45687" anchor="t" anchorCtr="0">
            <a:noAutofit/>
          </a:bodyPr>
          <a:lstStyle/>
          <a:p>
            <a:pPr algn="ctr" defTabSz="457072">
              <a:buSzPct val="25000"/>
            </a:pPr>
            <a:r>
              <a:rPr lang="en-US" sz="1600" b="1" dirty="0">
                <a:solidFill>
                  <a:srgbClr val="10253F"/>
                </a:solidFill>
                <a:latin typeface="Roboto"/>
                <a:ea typeface="Roboto"/>
                <a:cs typeface="Roboto"/>
                <a:sym typeface="Roboto"/>
              </a:rPr>
              <a:t>Platform Runtime</a:t>
            </a:r>
          </a:p>
        </p:txBody>
      </p:sp>
      <p:sp>
        <p:nvSpPr>
          <p:cNvPr id="673" name="Shape 673"/>
          <p:cNvSpPr/>
          <p:nvPr/>
        </p:nvSpPr>
        <p:spPr>
          <a:xfrm>
            <a:off x="406573" y="596937"/>
            <a:ext cx="1091588" cy="457947"/>
          </a:xfrm>
          <a:prstGeom prst="rect">
            <a:avLst/>
          </a:prstGeom>
          <a:solidFill>
            <a:srgbClr val="D8D8D8"/>
          </a:solidFill>
          <a:ln>
            <a:noFill/>
          </a:ln>
        </p:spPr>
        <p:txBody>
          <a:bodyPr lIns="91399" tIns="45687" rIns="91399" bIns="45687" anchor="ctr" anchorCtr="0">
            <a:noAutofit/>
          </a:bodyPr>
          <a:lstStyle/>
          <a:p>
            <a:pPr algn="ctr" defTabSz="457072">
              <a:buSzPct val="25000"/>
            </a:pPr>
            <a:r>
              <a:rPr lang="en-US" sz="1200">
                <a:solidFill>
                  <a:prstClr val="black"/>
                </a:solidFill>
                <a:latin typeface="Roboto"/>
                <a:ea typeface="Roboto"/>
                <a:cs typeface="Roboto"/>
                <a:sym typeface="Roboto"/>
              </a:rPr>
              <a:t>Routing</a:t>
            </a:r>
          </a:p>
        </p:txBody>
      </p:sp>
      <p:sp>
        <p:nvSpPr>
          <p:cNvPr id="674" name="Shape 674"/>
          <p:cNvSpPr/>
          <p:nvPr/>
        </p:nvSpPr>
        <p:spPr>
          <a:xfrm>
            <a:off x="7192811" y="612565"/>
            <a:ext cx="1527079" cy="411923"/>
          </a:xfrm>
          <a:prstGeom prst="rect">
            <a:avLst/>
          </a:prstGeom>
          <a:noFill/>
          <a:ln w="12700" cap="flat" cmpd="sng">
            <a:solidFill>
              <a:schemeClr val="lt1"/>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Database</a:t>
            </a:r>
          </a:p>
        </p:txBody>
      </p:sp>
      <p:sp>
        <p:nvSpPr>
          <p:cNvPr id="675" name="Shape 675"/>
          <p:cNvSpPr/>
          <p:nvPr/>
        </p:nvSpPr>
        <p:spPr>
          <a:xfrm>
            <a:off x="5519982" y="592023"/>
            <a:ext cx="1310253" cy="457947"/>
          </a:xfrm>
          <a:prstGeom prst="rect">
            <a:avLst/>
          </a:prstGeom>
          <a:solidFill>
            <a:srgbClr val="D8D8D8"/>
          </a:solidFill>
          <a:ln>
            <a:noFill/>
          </a:ln>
        </p:spPr>
        <p:txBody>
          <a:bodyPr lIns="91399" tIns="45687" rIns="91399" bIns="45687" anchor="ctr" anchorCtr="0">
            <a:noAutofit/>
          </a:bodyPr>
          <a:lstStyle/>
          <a:p>
            <a:pPr algn="ctr" defTabSz="457072">
              <a:buSzPct val="25000"/>
            </a:pPr>
            <a:r>
              <a:rPr lang="en-US" sz="1200" dirty="0" smtClean="0">
                <a:solidFill>
                  <a:prstClr val="black"/>
                </a:solidFill>
                <a:latin typeface="Roboto"/>
                <a:ea typeface="Roboto"/>
                <a:cs typeface="Roboto"/>
                <a:sym typeface="Roboto"/>
              </a:rPr>
              <a:t>Configuration</a:t>
            </a:r>
            <a:endParaRPr lang="en-US" sz="1200" dirty="0">
              <a:solidFill>
                <a:prstClr val="black"/>
              </a:solidFill>
              <a:latin typeface="Roboto"/>
              <a:ea typeface="Roboto"/>
              <a:cs typeface="Roboto"/>
              <a:sym typeface="Roboto"/>
            </a:endParaRPr>
          </a:p>
        </p:txBody>
      </p:sp>
      <p:sp>
        <p:nvSpPr>
          <p:cNvPr id="676" name="Shape 676"/>
          <p:cNvSpPr/>
          <p:nvPr/>
        </p:nvSpPr>
        <p:spPr>
          <a:xfrm>
            <a:off x="3675511" y="592713"/>
            <a:ext cx="1768069" cy="457947"/>
          </a:xfrm>
          <a:prstGeom prst="rect">
            <a:avLst/>
          </a:prstGeom>
          <a:solidFill>
            <a:srgbClr val="D8D8D8"/>
          </a:solidFill>
          <a:ln>
            <a:noFill/>
          </a:ln>
        </p:spPr>
        <p:txBody>
          <a:bodyPr lIns="91399" tIns="45687" rIns="91399" bIns="45687" anchor="ctr" anchorCtr="0">
            <a:noAutofit/>
          </a:bodyPr>
          <a:lstStyle/>
          <a:p>
            <a:pPr algn="ctr" defTabSz="457072">
              <a:buSzPct val="25000"/>
            </a:pPr>
            <a:r>
              <a:rPr lang="en-US" sz="1200" dirty="0">
                <a:solidFill>
                  <a:prstClr val="black"/>
                </a:solidFill>
                <a:latin typeface="Roboto"/>
                <a:ea typeface="Roboto"/>
                <a:cs typeface="Roboto"/>
                <a:sym typeface="Roboto"/>
              </a:rPr>
              <a:t>Service Discovery</a:t>
            </a:r>
          </a:p>
        </p:txBody>
      </p:sp>
      <p:sp>
        <p:nvSpPr>
          <p:cNvPr id="677" name="Shape 677"/>
          <p:cNvSpPr/>
          <p:nvPr/>
        </p:nvSpPr>
        <p:spPr>
          <a:xfrm>
            <a:off x="7192811" y="1116258"/>
            <a:ext cx="1527079" cy="423460"/>
          </a:xfrm>
          <a:prstGeom prst="rect">
            <a:avLst/>
          </a:prstGeom>
          <a:noFill/>
          <a:ln w="12700" cap="flat" cmpd="sng">
            <a:solidFill>
              <a:schemeClr val="lt1"/>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Big Data</a:t>
            </a:r>
          </a:p>
        </p:txBody>
      </p:sp>
      <p:sp>
        <p:nvSpPr>
          <p:cNvPr id="678" name="Shape 678"/>
          <p:cNvSpPr/>
          <p:nvPr/>
        </p:nvSpPr>
        <p:spPr>
          <a:xfrm>
            <a:off x="7192985" y="1631496"/>
            <a:ext cx="1527079" cy="423460"/>
          </a:xfrm>
          <a:prstGeom prst="rect">
            <a:avLst/>
          </a:prstGeom>
          <a:noFill/>
          <a:ln w="12700" cap="flat" cmpd="sng">
            <a:solidFill>
              <a:schemeClr val="lt1"/>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dirty="0" smtClean="0">
                <a:solidFill>
                  <a:prstClr val="white"/>
                </a:solidFill>
                <a:latin typeface="Roboto"/>
                <a:ea typeface="Roboto"/>
                <a:cs typeface="Roboto"/>
                <a:sym typeface="Roboto"/>
              </a:rPr>
              <a:t>Continuous Delivery</a:t>
            </a:r>
            <a:endParaRPr lang="en-US" sz="1200" dirty="0">
              <a:solidFill>
                <a:prstClr val="white"/>
              </a:solidFill>
              <a:latin typeface="Roboto"/>
              <a:ea typeface="Roboto"/>
              <a:cs typeface="Roboto"/>
              <a:sym typeface="Roboto"/>
            </a:endParaRPr>
          </a:p>
        </p:txBody>
      </p:sp>
      <p:sp>
        <p:nvSpPr>
          <p:cNvPr id="679" name="Shape 679"/>
          <p:cNvSpPr/>
          <p:nvPr/>
        </p:nvSpPr>
        <p:spPr>
          <a:xfrm>
            <a:off x="7192985" y="2146734"/>
            <a:ext cx="1527079" cy="423460"/>
          </a:xfrm>
          <a:prstGeom prst="rect">
            <a:avLst/>
          </a:prstGeom>
          <a:noFill/>
          <a:ln w="12700" cap="flat" cmpd="sng">
            <a:solidFill>
              <a:schemeClr val="lt1"/>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Mobile</a:t>
            </a:r>
          </a:p>
        </p:txBody>
      </p:sp>
      <p:sp>
        <p:nvSpPr>
          <p:cNvPr id="680" name="Shape 680"/>
          <p:cNvSpPr/>
          <p:nvPr/>
        </p:nvSpPr>
        <p:spPr>
          <a:xfrm>
            <a:off x="7192985" y="2661972"/>
            <a:ext cx="1526905" cy="423460"/>
          </a:xfrm>
          <a:prstGeom prst="rect">
            <a:avLst/>
          </a:prstGeom>
          <a:noFill/>
          <a:ln w="12700" cap="flat" cmpd="sng">
            <a:solidFill>
              <a:schemeClr val="lt1"/>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Build CI</a:t>
            </a:r>
          </a:p>
        </p:txBody>
      </p:sp>
      <p:sp>
        <p:nvSpPr>
          <p:cNvPr id="681" name="Shape 681"/>
          <p:cNvSpPr/>
          <p:nvPr/>
        </p:nvSpPr>
        <p:spPr>
          <a:xfrm>
            <a:off x="7192985" y="3177207"/>
            <a:ext cx="1527079" cy="423460"/>
          </a:xfrm>
          <a:prstGeom prst="rect">
            <a:avLst/>
          </a:prstGeom>
          <a:noFill/>
          <a:ln w="12700" cap="flat" cmpd="sng">
            <a:solidFill>
              <a:schemeClr val="lt1"/>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User Provided</a:t>
            </a:r>
          </a:p>
        </p:txBody>
      </p:sp>
      <p:sp>
        <p:nvSpPr>
          <p:cNvPr id="682" name="Shape 682"/>
          <p:cNvSpPr/>
          <p:nvPr/>
        </p:nvSpPr>
        <p:spPr>
          <a:xfrm>
            <a:off x="406573" y="3237597"/>
            <a:ext cx="3194970" cy="377959"/>
          </a:xfrm>
          <a:prstGeom prst="rect">
            <a:avLst/>
          </a:prstGeom>
          <a:solidFill>
            <a:srgbClr val="D8D8D8"/>
          </a:solidFill>
          <a:ln>
            <a:noFill/>
          </a:ln>
        </p:spPr>
        <p:txBody>
          <a:bodyPr lIns="91399" tIns="45687" rIns="91399" bIns="45687" anchor="ctr" anchorCtr="0">
            <a:noAutofit/>
          </a:bodyPr>
          <a:lstStyle/>
          <a:p>
            <a:pPr algn="ctr" defTabSz="457072">
              <a:buSzPct val="25000"/>
            </a:pPr>
            <a:r>
              <a:rPr lang="en-US" sz="1200">
                <a:solidFill>
                  <a:prstClr val="black"/>
                </a:solidFill>
                <a:latin typeface="Roboto"/>
                <a:ea typeface="Roboto"/>
                <a:cs typeface="Roboto"/>
                <a:sym typeface="Roboto"/>
              </a:rPr>
              <a:t>Logging &amp; Metrics</a:t>
            </a:r>
          </a:p>
        </p:txBody>
      </p:sp>
      <p:sp>
        <p:nvSpPr>
          <p:cNvPr id="683" name="Shape 683"/>
          <p:cNvSpPr/>
          <p:nvPr/>
        </p:nvSpPr>
        <p:spPr>
          <a:xfrm>
            <a:off x="3675504" y="3237597"/>
            <a:ext cx="3154724" cy="377959"/>
          </a:xfrm>
          <a:prstGeom prst="rect">
            <a:avLst/>
          </a:prstGeom>
          <a:solidFill>
            <a:srgbClr val="D8D8D8"/>
          </a:solidFill>
          <a:ln>
            <a:noFill/>
          </a:ln>
        </p:spPr>
        <p:txBody>
          <a:bodyPr lIns="91399" tIns="45687" rIns="91399" bIns="45687" anchor="ctr" anchorCtr="0">
            <a:noAutofit/>
          </a:bodyPr>
          <a:lstStyle/>
          <a:p>
            <a:pPr algn="ctr" defTabSz="457072">
              <a:buSzPct val="25000"/>
            </a:pPr>
            <a:r>
              <a:rPr lang="en-US" sz="1200" dirty="0" smtClean="0">
                <a:solidFill>
                  <a:prstClr val="black"/>
                </a:solidFill>
                <a:latin typeface="Roboto"/>
                <a:ea typeface="Roboto"/>
                <a:cs typeface="Roboto"/>
                <a:sym typeface="Roboto"/>
              </a:rPr>
              <a:t>Quota</a:t>
            </a:r>
            <a:endParaRPr lang="en-US" sz="1200" dirty="0">
              <a:solidFill>
                <a:prstClr val="black"/>
              </a:solidFill>
              <a:latin typeface="Roboto"/>
              <a:ea typeface="Roboto"/>
              <a:cs typeface="Roboto"/>
              <a:sym typeface="Roboto"/>
            </a:endParaRPr>
          </a:p>
        </p:txBody>
      </p:sp>
      <p:sp>
        <p:nvSpPr>
          <p:cNvPr id="684" name="Shape 684"/>
          <p:cNvSpPr/>
          <p:nvPr/>
        </p:nvSpPr>
        <p:spPr>
          <a:xfrm>
            <a:off x="5267522" y="168630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Circuit Breakers</a:t>
            </a:r>
          </a:p>
        </p:txBody>
      </p:sp>
      <p:sp>
        <p:nvSpPr>
          <p:cNvPr id="685" name="Shape 685"/>
          <p:cNvSpPr/>
          <p:nvPr/>
        </p:nvSpPr>
        <p:spPr>
          <a:xfrm>
            <a:off x="582972" y="168630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12 Factor Apps</a:t>
            </a:r>
          </a:p>
        </p:txBody>
      </p:sp>
      <p:sp>
        <p:nvSpPr>
          <p:cNvPr id="686" name="Shape 686"/>
          <p:cNvSpPr/>
          <p:nvPr/>
        </p:nvSpPr>
        <p:spPr>
          <a:xfrm>
            <a:off x="3703181" y="168630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RESTful Services</a:t>
            </a:r>
          </a:p>
        </p:txBody>
      </p:sp>
      <p:sp>
        <p:nvSpPr>
          <p:cNvPr id="687" name="Shape 687"/>
          <p:cNvSpPr/>
          <p:nvPr/>
        </p:nvSpPr>
        <p:spPr>
          <a:xfrm>
            <a:off x="2138845" y="168630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Microservices</a:t>
            </a:r>
          </a:p>
        </p:txBody>
      </p:sp>
      <p:sp>
        <p:nvSpPr>
          <p:cNvPr id="688" name="Shape 688"/>
          <p:cNvSpPr/>
          <p:nvPr/>
        </p:nvSpPr>
        <p:spPr>
          <a:xfrm>
            <a:off x="5256813" y="240562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.NET</a:t>
            </a:r>
          </a:p>
        </p:txBody>
      </p:sp>
      <p:sp>
        <p:nvSpPr>
          <p:cNvPr id="689" name="Shape 689"/>
          <p:cNvSpPr/>
          <p:nvPr/>
        </p:nvSpPr>
        <p:spPr>
          <a:xfrm>
            <a:off x="572263" y="240562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Spring Boot</a:t>
            </a:r>
          </a:p>
        </p:txBody>
      </p:sp>
      <p:sp>
        <p:nvSpPr>
          <p:cNvPr id="690" name="Shape 690"/>
          <p:cNvSpPr/>
          <p:nvPr/>
        </p:nvSpPr>
        <p:spPr>
          <a:xfrm>
            <a:off x="3692472" y="240562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Node.js</a:t>
            </a:r>
          </a:p>
        </p:txBody>
      </p:sp>
      <p:sp>
        <p:nvSpPr>
          <p:cNvPr id="691" name="Shape 691"/>
          <p:cNvSpPr/>
          <p:nvPr/>
        </p:nvSpPr>
        <p:spPr>
          <a:xfrm>
            <a:off x="2128136" y="240562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399" tIns="45687" rIns="91399" bIns="45687" anchor="ctr" anchorCtr="0">
            <a:noAutofit/>
          </a:bodyPr>
          <a:lstStyle/>
          <a:p>
            <a:pPr algn="ctr" defTabSz="457072">
              <a:buSzPct val="25000"/>
            </a:pPr>
            <a:r>
              <a:rPr lang="en-US" sz="1200">
                <a:solidFill>
                  <a:prstClr val="white"/>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399" tIns="45687" rIns="91399" bIns="45687" anchor="t" anchorCtr="0">
            <a:noAutofit/>
          </a:bodyPr>
          <a:lstStyle/>
          <a:p>
            <a:pPr algn="ctr" defTabSz="457072"/>
            <a:endParaRPr sz="1400">
              <a:solidFill>
                <a:srgbClr val="F2F2F2"/>
              </a:solidFill>
              <a:latin typeface="Roboto"/>
              <a:ea typeface="Roboto"/>
              <a:cs typeface="Roboto"/>
              <a:sym typeface="Roboto"/>
            </a:endParaRPr>
          </a:p>
        </p:txBody>
      </p:sp>
      <p:sp>
        <p:nvSpPr>
          <p:cNvPr id="693" name="Shape 693"/>
          <p:cNvSpPr/>
          <p:nvPr/>
        </p:nvSpPr>
        <p:spPr>
          <a:xfrm>
            <a:off x="538700" y="3874719"/>
            <a:ext cx="1476413" cy="338554"/>
          </a:xfrm>
          <a:prstGeom prst="rect">
            <a:avLst/>
          </a:prstGeom>
          <a:noFill/>
          <a:ln>
            <a:noFill/>
          </a:ln>
        </p:spPr>
        <p:txBody>
          <a:bodyPr lIns="91399" tIns="45687" rIns="91399" bIns="45687" anchor="t" anchorCtr="0">
            <a:noAutofit/>
          </a:bodyPr>
          <a:lstStyle/>
          <a:p>
            <a:pPr algn="ctr" defTabSz="457072">
              <a:buSzPct val="25000"/>
            </a:pPr>
            <a:r>
              <a:rPr lang="en-US" sz="1600" b="1">
                <a:solidFill>
                  <a:srgbClr val="FFFFFF"/>
                </a:solidFill>
                <a:latin typeface="Roboto"/>
                <a:ea typeface="Roboto"/>
                <a:cs typeface="Roboto"/>
                <a:sym typeface="Roboto"/>
              </a:rPr>
              <a:t>Operations</a:t>
            </a:r>
          </a:p>
        </p:txBody>
      </p:sp>
      <p:sp>
        <p:nvSpPr>
          <p:cNvPr id="694" name="Shape 694"/>
          <p:cNvSpPr/>
          <p:nvPr/>
        </p:nvSpPr>
        <p:spPr>
          <a:xfrm>
            <a:off x="2469416" y="3813164"/>
            <a:ext cx="1378453" cy="461664"/>
          </a:xfrm>
          <a:prstGeom prst="rect">
            <a:avLst/>
          </a:prstGeom>
          <a:noFill/>
          <a:ln>
            <a:noFill/>
          </a:ln>
        </p:spPr>
        <p:txBody>
          <a:bodyPr lIns="91399" tIns="45687" rIns="91399" bIns="45687" anchor="t" anchorCtr="0">
            <a:noAutofit/>
          </a:bodyPr>
          <a:lstStyle/>
          <a:p>
            <a:pPr algn="ctr" defTabSz="457072">
              <a:buSzPct val="25000"/>
            </a:pPr>
            <a:r>
              <a:rPr lang="en-US" sz="1200">
                <a:solidFill>
                  <a:srgbClr val="FFFFFF"/>
                </a:solidFill>
                <a:latin typeface="Roboto"/>
                <a:ea typeface="Roboto"/>
                <a:cs typeface="Roboto"/>
                <a:sym typeface="Roboto"/>
              </a:rPr>
              <a:t>Zero Downtime Deployments</a:t>
            </a:r>
          </a:p>
        </p:txBody>
      </p:sp>
      <p:sp>
        <p:nvSpPr>
          <p:cNvPr id="695" name="Shape 695"/>
          <p:cNvSpPr/>
          <p:nvPr/>
        </p:nvSpPr>
        <p:spPr>
          <a:xfrm>
            <a:off x="4044240" y="3813164"/>
            <a:ext cx="1165134" cy="461664"/>
          </a:xfrm>
          <a:prstGeom prst="rect">
            <a:avLst/>
          </a:prstGeom>
          <a:noFill/>
          <a:ln>
            <a:noFill/>
          </a:ln>
        </p:spPr>
        <p:txBody>
          <a:bodyPr lIns="91399" tIns="45687" rIns="91399" bIns="45687" anchor="t" anchorCtr="0">
            <a:noAutofit/>
          </a:bodyPr>
          <a:lstStyle/>
          <a:p>
            <a:pPr algn="ctr" defTabSz="457072">
              <a:buSzPct val="25000"/>
            </a:pPr>
            <a:r>
              <a:rPr lang="en-US" sz="1200">
                <a:solidFill>
                  <a:srgbClr val="FFFFFF"/>
                </a:solidFill>
                <a:latin typeface="Roboto"/>
                <a:ea typeface="Roboto"/>
                <a:cs typeface="Roboto"/>
                <a:sym typeface="Roboto"/>
              </a:rPr>
              <a:t>Failover &amp; Recovery</a:t>
            </a:r>
          </a:p>
        </p:txBody>
      </p:sp>
      <p:sp>
        <p:nvSpPr>
          <p:cNvPr id="696" name="Shape 696"/>
          <p:cNvSpPr/>
          <p:nvPr/>
        </p:nvSpPr>
        <p:spPr>
          <a:xfrm>
            <a:off x="5364117" y="3905500"/>
            <a:ext cx="1027763" cy="276998"/>
          </a:xfrm>
          <a:prstGeom prst="rect">
            <a:avLst/>
          </a:prstGeom>
          <a:noFill/>
          <a:ln>
            <a:noFill/>
          </a:ln>
        </p:spPr>
        <p:txBody>
          <a:bodyPr lIns="91399" tIns="45687" rIns="91399" bIns="45687" anchor="t" anchorCtr="0">
            <a:noAutofit/>
          </a:bodyPr>
          <a:lstStyle/>
          <a:p>
            <a:pPr algn="ctr" defTabSz="457072">
              <a:buSzPct val="25000"/>
            </a:pPr>
            <a:r>
              <a:rPr lang="en-US" sz="1200">
                <a:solidFill>
                  <a:srgbClr val="FFFFFF"/>
                </a:solidFill>
                <a:latin typeface="Roboto"/>
                <a:ea typeface="Roboto"/>
                <a:cs typeface="Roboto"/>
                <a:sym typeface="Roboto"/>
              </a:rPr>
              <a:t>Scaling</a:t>
            </a:r>
          </a:p>
        </p:txBody>
      </p:sp>
      <p:sp>
        <p:nvSpPr>
          <p:cNvPr id="697" name="Shape 697"/>
          <p:cNvSpPr/>
          <p:nvPr/>
        </p:nvSpPr>
        <p:spPr>
          <a:xfrm>
            <a:off x="6536211" y="3813164"/>
            <a:ext cx="1051431" cy="461664"/>
          </a:xfrm>
          <a:prstGeom prst="rect">
            <a:avLst/>
          </a:prstGeom>
          <a:noFill/>
          <a:ln>
            <a:noFill/>
          </a:ln>
        </p:spPr>
        <p:txBody>
          <a:bodyPr lIns="91399" tIns="45687" rIns="91399" bIns="45687" anchor="t" anchorCtr="0">
            <a:noAutofit/>
          </a:bodyPr>
          <a:lstStyle/>
          <a:p>
            <a:pPr algn="ctr" defTabSz="457072">
              <a:buSzPct val="25000"/>
            </a:pPr>
            <a:r>
              <a:rPr lang="en-US" sz="1200">
                <a:solidFill>
                  <a:srgbClr val="FFFFFF"/>
                </a:solidFill>
                <a:latin typeface="Roboto"/>
                <a:ea typeface="Roboto"/>
                <a:cs typeface="Roboto"/>
                <a:sym typeface="Roboto"/>
              </a:rPr>
              <a:t>Security Patching</a:t>
            </a:r>
          </a:p>
        </p:txBody>
      </p:sp>
      <p:sp>
        <p:nvSpPr>
          <p:cNvPr id="698" name="Shape 698"/>
          <p:cNvSpPr/>
          <p:nvPr/>
        </p:nvSpPr>
        <p:spPr>
          <a:xfrm>
            <a:off x="7752792" y="3813164"/>
            <a:ext cx="1051431" cy="461664"/>
          </a:xfrm>
          <a:prstGeom prst="rect">
            <a:avLst/>
          </a:prstGeom>
          <a:noFill/>
          <a:ln>
            <a:noFill/>
          </a:ln>
        </p:spPr>
        <p:txBody>
          <a:bodyPr lIns="91399" tIns="45687" rIns="91399" bIns="45687" anchor="t" anchorCtr="0">
            <a:noAutofit/>
          </a:bodyPr>
          <a:lstStyle/>
          <a:p>
            <a:pPr algn="ctr" defTabSz="457072">
              <a:buSzPct val="25000"/>
            </a:pPr>
            <a:r>
              <a:rPr lang="en-US" sz="1200">
                <a:solidFill>
                  <a:srgbClr val="FFFFFF"/>
                </a:solidFill>
                <a:latin typeface="Roboto"/>
                <a:ea typeface="Roboto"/>
                <a:cs typeface="Roboto"/>
                <a:sym typeface="Roboto"/>
              </a:rPr>
              <a:t>Platform</a:t>
            </a:r>
          </a:p>
          <a:p>
            <a:pPr algn="ctr" defTabSz="457072">
              <a:buSzPct val="25000"/>
            </a:pPr>
            <a:r>
              <a:rPr lang="en-US" sz="1200">
                <a:solidFill>
                  <a:srgbClr val="FFFFFF"/>
                </a:solidFill>
                <a:latin typeface="Roboto"/>
                <a:ea typeface="Roboto"/>
                <a:cs typeface="Roboto"/>
                <a:sym typeface="Roboto"/>
              </a:rPr>
              <a:t>Upgrades</a:t>
            </a:r>
          </a:p>
        </p:txBody>
      </p:sp>
      <p:sp>
        <p:nvSpPr>
          <p:cNvPr id="699" name="Shape 699"/>
          <p:cNvSpPr/>
          <p:nvPr/>
        </p:nvSpPr>
        <p:spPr>
          <a:xfrm>
            <a:off x="440563" y="4534674"/>
            <a:ext cx="1672684" cy="338554"/>
          </a:xfrm>
          <a:prstGeom prst="rect">
            <a:avLst/>
          </a:prstGeom>
          <a:noFill/>
          <a:ln>
            <a:noFill/>
          </a:ln>
        </p:spPr>
        <p:txBody>
          <a:bodyPr lIns="91399" tIns="45687" rIns="91399" bIns="45687" anchor="t" anchorCtr="0">
            <a:noAutofit/>
          </a:bodyPr>
          <a:lstStyle/>
          <a:p>
            <a:pPr algn="ctr" defTabSz="457072">
              <a:buSzPct val="25000"/>
            </a:pPr>
            <a:r>
              <a:rPr lang="en-US" sz="1600" b="1">
                <a:solidFill>
                  <a:srgbClr val="000000"/>
                </a:solidFill>
                <a:latin typeface="Roboto"/>
                <a:ea typeface="Roboto"/>
                <a:cs typeface="Roboto"/>
                <a:sym typeface="Roboto"/>
              </a:rPr>
              <a:t>Infrastructure</a:t>
            </a:r>
          </a:p>
        </p:txBody>
      </p:sp>
      <p:sp>
        <p:nvSpPr>
          <p:cNvPr id="700" name="Shape 700"/>
          <p:cNvSpPr/>
          <p:nvPr/>
        </p:nvSpPr>
        <p:spPr>
          <a:xfrm>
            <a:off x="4873388" y="4649886"/>
            <a:ext cx="1302635" cy="261609"/>
          </a:xfrm>
          <a:prstGeom prst="rect">
            <a:avLst/>
          </a:prstGeom>
          <a:noFill/>
          <a:ln>
            <a:noFill/>
          </a:ln>
        </p:spPr>
        <p:txBody>
          <a:bodyPr lIns="91399" tIns="45687" rIns="91399" bIns="45687" anchor="t" anchorCtr="0">
            <a:noAutofit/>
          </a:bodyPr>
          <a:lstStyle/>
          <a:p>
            <a:pPr algn="ctr" defTabSz="457072">
              <a:buSzPct val="25000"/>
            </a:pPr>
            <a:r>
              <a:rPr lang="en-US" sz="1100" dirty="0" err="1" smtClean="0">
                <a:solidFill>
                  <a:srgbClr val="000000"/>
                </a:solidFill>
                <a:latin typeface="Roboto"/>
                <a:ea typeface="Roboto"/>
                <a:cs typeface="Roboto"/>
                <a:sym typeface="Roboto"/>
              </a:rPr>
              <a:t>VSphere</a:t>
            </a:r>
            <a:endParaRPr lang="en-US" sz="1100" dirty="0">
              <a:solidFill>
                <a:srgbClr val="000000"/>
              </a:solidFill>
              <a:latin typeface="Roboto"/>
              <a:ea typeface="Roboto"/>
              <a:cs typeface="Roboto"/>
              <a:sym typeface="Roboto"/>
            </a:endParaRPr>
          </a:p>
        </p:txBody>
      </p:sp>
      <p:sp>
        <p:nvSpPr>
          <p:cNvPr id="701" name="Shape 701"/>
          <p:cNvSpPr/>
          <p:nvPr/>
        </p:nvSpPr>
        <p:spPr>
          <a:xfrm>
            <a:off x="7001927" y="4603496"/>
            <a:ext cx="1344046" cy="300631"/>
          </a:xfrm>
          <a:prstGeom prst="rect">
            <a:avLst/>
          </a:prstGeom>
          <a:noFill/>
          <a:ln>
            <a:noFill/>
          </a:ln>
        </p:spPr>
        <p:txBody>
          <a:bodyPr lIns="91399" tIns="45687" rIns="91399" bIns="45687" anchor="t" anchorCtr="0">
            <a:noAutofit/>
          </a:bodyPr>
          <a:lstStyle/>
          <a:p>
            <a:pPr algn="ctr" defTabSz="457072">
              <a:buSzPct val="25000"/>
            </a:pPr>
            <a:r>
              <a:rPr lang="en-US" sz="1100" dirty="0" err="1" smtClean="0">
                <a:solidFill>
                  <a:srgbClr val="000000"/>
                </a:solidFill>
                <a:latin typeface="Roboto"/>
                <a:ea typeface="Roboto"/>
                <a:cs typeface="Roboto"/>
                <a:sym typeface="Roboto"/>
              </a:rPr>
              <a:t>Autres</a:t>
            </a:r>
            <a:r>
              <a:rPr lang="en-US" sz="1100" dirty="0" smtClean="0">
                <a:solidFill>
                  <a:srgbClr val="000000"/>
                </a:solidFill>
                <a:latin typeface="Roboto"/>
                <a:ea typeface="Roboto"/>
                <a:cs typeface="Roboto"/>
                <a:sym typeface="Roboto"/>
              </a:rPr>
              <a:t> Cloud</a:t>
            </a:r>
            <a:endParaRPr lang="en-US" sz="1100" dirty="0">
              <a:solidFill>
                <a:srgbClr val="000000"/>
              </a:solidFill>
              <a:latin typeface="Roboto"/>
              <a:ea typeface="Roboto"/>
              <a:cs typeface="Roboto"/>
              <a:sym typeface="Roboto"/>
            </a:endParaRPr>
          </a:p>
        </p:txBody>
      </p:sp>
      <p:sp>
        <p:nvSpPr>
          <p:cNvPr id="702" name="Shape 702"/>
          <p:cNvSpPr/>
          <p:nvPr/>
        </p:nvSpPr>
        <p:spPr>
          <a:xfrm>
            <a:off x="3155290" y="4660190"/>
            <a:ext cx="983677" cy="241384"/>
          </a:xfrm>
          <a:prstGeom prst="rect">
            <a:avLst/>
          </a:prstGeom>
          <a:noFill/>
          <a:ln>
            <a:noFill/>
          </a:ln>
        </p:spPr>
        <p:txBody>
          <a:bodyPr lIns="91399" tIns="45687" rIns="91399" bIns="45687" anchor="t" anchorCtr="0">
            <a:noAutofit/>
          </a:bodyPr>
          <a:lstStyle/>
          <a:p>
            <a:pPr algn="ctr" defTabSz="457072">
              <a:buSzPct val="25000"/>
            </a:pPr>
            <a:r>
              <a:rPr lang="en-US" sz="1100" dirty="0" err="1" smtClean="0">
                <a:solidFill>
                  <a:srgbClr val="000000"/>
                </a:solidFill>
                <a:latin typeface="Roboto"/>
                <a:ea typeface="Roboto"/>
                <a:cs typeface="Roboto"/>
                <a:sym typeface="Roboto"/>
              </a:rPr>
              <a:t>VCloud</a:t>
            </a:r>
            <a:r>
              <a:rPr lang="en-US" sz="1100" dirty="0" smtClean="0">
                <a:solidFill>
                  <a:srgbClr val="000000"/>
                </a:solidFill>
                <a:latin typeface="Roboto"/>
                <a:ea typeface="Roboto"/>
                <a:cs typeface="Roboto"/>
                <a:sym typeface="Roboto"/>
              </a:rPr>
              <a:t> Air</a:t>
            </a:r>
            <a:endParaRPr lang="en-US" sz="1100" dirty="0">
              <a:solidFill>
                <a:srgbClr val="000000"/>
              </a:solidFill>
              <a:latin typeface="Roboto"/>
              <a:ea typeface="Roboto"/>
              <a:cs typeface="Roboto"/>
              <a:sym typeface="Roboto"/>
            </a:endParaRPr>
          </a:p>
        </p:txBody>
      </p:sp>
      <p:pic>
        <p:nvPicPr>
          <p:cNvPr id="46"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13308" y="4330179"/>
            <a:ext cx="1177832" cy="727731"/>
          </a:xfrm>
          <a:prstGeom prst="rect">
            <a:avLst/>
          </a:prstGeom>
          <a:noFill/>
          <a:ln>
            <a:noFill/>
          </a:ln>
        </p:spPr>
      </p:pic>
      <p:pic>
        <p:nvPicPr>
          <p:cNvPr id="48"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81"/>
            <a:ext cx="1177832" cy="727731"/>
          </a:xfrm>
          <a:prstGeom prst="rect">
            <a:avLst/>
          </a:prstGeom>
          <a:noFill/>
          <a:ln>
            <a:noFill/>
          </a:ln>
        </p:spPr>
      </p:pic>
      <p:pic>
        <p:nvPicPr>
          <p:cNvPr id="50"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7067839" y="4296162"/>
            <a:ext cx="1177832" cy="727731"/>
          </a:xfrm>
          <a:prstGeom prst="rect">
            <a:avLst/>
          </a:prstGeom>
          <a:noFill/>
          <a:ln>
            <a:noFill/>
          </a:ln>
        </p:spPr>
      </p:pic>
    </p:spTree>
    <p:extLst>
      <p:ext uri="{BB962C8B-B14F-4D97-AF65-F5344CB8AC3E}">
        <p14:creationId xmlns:p14="http://schemas.microsoft.com/office/powerpoint/2010/main" val="38391827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28</a:t>
            </a:fld>
            <a:endParaRPr lang="en-US">
              <a:solidFill>
                <a:srgbClr val="FFFFFF">
                  <a:lumMod val="65000"/>
                </a:srgbClr>
              </a:solidFill>
              <a:latin typeface="Arial"/>
            </a:endParaRPr>
          </a:p>
        </p:txBody>
      </p:sp>
      <p:sp>
        <p:nvSpPr>
          <p:cNvPr id="5" name="TextBox 4"/>
          <p:cNvSpPr txBox="1"/>
          <p:nvPr/>
        </p:nvSpPr>
        <p:spPr>
          <a:xfrm>
            <a:off x="4016950" y="283777"/>
            <a:ext cx="184682" cy="311607"/>
          </a:xfrm>
          <a:prstGeom prst="rect">
            <a:avLst/>
          </a:prstGeom>
          <a:noFill/>
        </p:spPr>
        <p:txBody>
          <a:bodyPr wrap="none" lIns="91414" tIns="45707" rIns="91414" bIns="45707" rtlCol="0">
            <a:spAutoFit/>
          </a:bodyPr>
          <a:lstStyle/>
          <a:p>
            <a:pPr defTabSz="914141"/>
            <a:endParaRPr lang="en-US" sz="1400" kern="0">
              <a:solidFill>
                <a:srgbClr val="000000"/>
              </a:solidFill>
              <a:latin typeface="Arial"/>
              <a:ea typeface="Arial"/>
              <a:cs typeface="Arial"/>
              <a:sym typeface="Arial"/>
              <a:rtl val="0"/>
            </a:endParaRPr>
          </a:p>
        </p:txBody>
      </p:sp>
      <p:sp>
        <p:nvSpPr>
          <p:cNvPr id="6" name="Rectangle 5"/>
          <p:cNvSpPr/>
          <p:nvPr/>
        </p:nvSpPr>
        <p:spPr>
          <a:xfrm>
            <a:off x="783488" y="465149"/>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2000" b="1" kern="0" dirty="0">
                <a:solidFill>
                  <a:srgbClr val="2D73B9"/>
                </a:solidFill>
                <a:latin typeface="Arial"/>
                <a:sym typeface="Arial"/>
                <a:rtl val="0"/>
              </a:rPr>
              <a:t>Culture</a:t>
            </a:r>
          </a:p>
        </p:txBody>
      </p:sp>
      <p:sp>
        <p:nvSpPr>
          <p:cNvPr id="7" name="Rectangle 6"/>
          <p:cNvSpPr/>
          <p:nvPr/>
        </p:nvSpPr>
        <p:spPr>
          <a:xfrm>
            <a:off x="2311180" y="465149"/>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2000" b="1" kern="0" dirty="0">
                <a:solidFill>
                  <a:srgbClr val="017A66"/>
                </a:solidFill>
                <a:latin typeface="Arial"/>
                <a:sym typeface="Arial"/>
                <a:rtl val="0"/>
              </a:rPr>
              <a:t>Cloud Native Framework</a:t>
            </a:r>
          </a:p>
        </p:txBody>
      </p:sp>
      <p:sp>
        <p:nvSpPr>
          <p:cNvPr id="8" name="Rectangle 7"/>
          <p:cNvSpPr/>
          <p:nvPr/>
        </p:nvSpPr>
        <p:spPr>
          <a:xfrm>
            <a:off x="6019862" y="465149"/>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2000" b="1" kern="0" dirty="0">
                <a:solidFill>
                  <a:srgbClr val="4C4C4C"/>
                </a:solidFill>
                <a:latin typeface="Arial"/>
                <a:sym typeface="Arial"/>
                <a:rtl val="0"/>
              </a:rPr>
              <a:t>Tools</a:t>
            </a:r>
          </a:p>
        </p:txBody>
      </p:sp>
      <p:sp>
        <p:nvSpPr>
          <p:cNvPr id="9" name="TextBox 8"/>
          <p:cNvSpPr txBox="1"/>
          <p:nvPr/>
        </p:nvSpPr>
        <p:spPr>
          <a:xfrm>
            <a:off x="6013842" y="1548946"/>
            <a:ext cx="852106" cy="230816"/>
          </a:xfrm>
          <a:prstGeom prst="rect">
            <a:avLst/>
          </a:prstGeom>
          <a:noFill/>
        </p:spPr>
        <p:txBody>
          <a:bodyPr wrap="none" lIns="91414" tIns="45707" rIns="91414" bIns="45707" rtlCol="0">
            <a:spAutoFit/>
          </a:bodyPr>
          <a:lstStyle/>
          <a:p>
            <a:pPr defTabSz="914141"/>
            <a:r>
              <a:rPr lang="en-US" sz="900" kern="0" dirty="0">
                <a:solidFill>
                  <a:srgbClr val="404040"/>
                </a:solidFill>
                <a:latin typeface="Arial"/>
                <a:ea typeface="Arial"/>
                <a:cs typeface="Arial"/>
                <a:sym typeface="Arial"/>
                <a:rtl val="0"/>
              </a:rPr>
              <a:t>Spring Cloud</a:t>
            </a:r>
          </a:p>
        </p:txBody>
      </p:sp>
      <p:sp>
        <p:nvSpPr>
          <p:cNvPr id="10" name="TextBox 9"/>
          <p:cNvSpPr txBox="1"/>
          <p:nvPr/>
        </p:nvSpPr>
        <p:spPr>
          <a:xfrm>
            <a:off x="6933653" y="1541920"/>
            <a:ext cx="787956" cy="230816"/>
          </a:xfrm>
          <a:prstGeom prst="rect">
            <a:avLst/>
          </a:prstGeom>
          <a:noFill/>
        </p:spPr>
        <p:txBody>
          <a:bodyPr wrap="none" lIns="91414" tIns="45707" rIns="91414" bIns="45707" rtlCol="0">
            <a:spAutoFit/>
          </a:bodyPr>
          <a:lstStyle/>
          <a:p>
            <a:pPr defTabSz="914141"/>
            <a:r>
              <a:rPr lang="en-US" sz="900" kern="0" dirty="0">
                <a:solidFill>
                  <a:srgbClr val="404040"/>
                </a:solidFill>
                <a:latin typeface="Arial"/>
                <a:ea typeface="Arial"/>
                <a:cs typeface="Arial"/>
                <a:sym typeface="Arial"/>
                <a:rtl val="0"/>
              </a:rPr>
              <a:t>Spring Boot</a:t>
            </a:r>
          </a:p>
        </p:txBody>
      </p:sp>
      <p:sp>
        <p:nvSpPr>
          <p:cNvPr id="11" name="TextBox 10"/>
          <p:cNvSpPr txBox="1"/>
          <p:nvPr/>
        </p:nvSpPr>
        <p:spPr>
          <a:xfrm>
            <a:off x="5988756" y="2542405"/>
            <a:ext cx="954099" cy="230828"/>
          </a:xfrm>
          <a:prstGeom prst="rect">
            <a:avLst/>
          </a:prstGeom>
          <a:noFill/>
        </p:spPr>
        <p:txBody>
          <a:bodyPr wrap="none" lIns="91414" tIns="45707" rIns="91414" bIns="45707" rtlCol="0">
            <a:spAutoFit/>
          </a:bodyPr>
          <a:lstStyle/>
          <a:p>
            <a:pPr defTabSz="914141"/>
            <a:r>
              <a:rPr lang="en-US" sz="900" kern="0" dirty="0">
                <a:solidFill>
                  <a:srgbClr val="404040"/>
                </a:solidFill>
                <a:latin typeface="Arial"/>
                <a:ea typeface="Arial"/>
                <a:cs typeface="Arial"/>
                <a:sym typeface="Arial"/>
                <a:rtl val="0"/>
              </a:rPr>
              <a:t>Cloud Foundry</a:t>
            </a:r>
          </a:p>
        </p:txBody>
      </p:sp>
      <p:sp>
        <p:nvSpPr>
          <p:cNvPr id="12" name="TextBox 11"/>
          <p:cNvSpPr txBox="1"/>
          <p:nvPr/>
        </p:nvSpPr>
        <p:spPr>
          <a:xfrm>
            <a:off x="6186356" y="3494281"/>
            <a:ext cx="511855" cy="230816"/>
          </a:xfrm>
          <a:prstGeom prst="rect">
            <a:avLst/>
          </a:prstGeom>
          <a:noFill/>
        </p:spPr>
        <p:txBody>
          <a:bodyPr wrap="none" lIns="91414" tIns="45707" rIns="91414" bIns="45707" rtlCol="0">
            <a:spAutoFit/>
          </a:bodyPr>
          <a:lstStyle/>
          <a:p>
            <a:pPr defTabSz="914141"/>
            <a:r>
              <a:rPr lang="en-US" sz="900" kern="0" dirty="0">
                <a:solidFill>
                  <a:srgbClr val="4C4C4C">
                    <a:lumMod val="75000"/>
                    <a:lumOff val="25000"/>
                  </a:srgbClr>
                </a:solidFill>
                <a:latin typeface="Arial"/>
                <a:ea typeface="Arial"/>
                <a:cs typeface="Arial"/>
                <a:sym typeface="Arial"/>
                <a:rtl val="0"/>
              </a:rPr>
              <a:t>BOSH</a:t>
            </a:r>
          </a:p>
        </p:txBody>
      </p:sp>
      <p:sp>
        <p:nvSpPr>
          <p:cNvPr id="13" name="TextBox 12"/>
          <p:cNvSpPr txBox="1"/>
          <p:nvPr/>
        </p:nvSpPr>
        <p:spPr>
          <a:xfrm>
            <a:off x="6235054" y="4395754"/>
            <a:ext cx="457270" cy="230816"/>
          </a:xfrm>
          <a:prstGeom prst="rect">
            <a:avLst/>
          </a:prstGeom>
          <a:noFill/>
        </p:spPr>
        <p:txBody>
          <a:bodyPr wrap="none" lIns="91414" tIns="45707" rIns="91414" bIns="45707" rtlCol="0">
            <a:spAutoFit/>
          </a:bodyPr>
          <a:lstStyle/>
          <a:p>
            <a:pPr defTabSz="914141"/>
            <a:r>
              <a:rPr lang="en-US" sz="900" kern="0" dirty="0">
                <a:solidFill>
                  <a:srgbClr val="4C4C4C">
                    <a:lumMod val="75000"/>
                    <a:lumOff val="25000"/>
                  </a:srgbClr>
                </a:solidFill>
                <a:latin typeface="Arial"/>
                <a:ea typeface="Arial"/>
                <a:cs typeface="Arial"/>
                <a:sym typeface="Arial"/>
                <a:rtl val="0"/>
              </a:rPr>
              <a:t>AWS</a:t>
            </a:r>
          </a:p>
        </p:txBody>
      </p:sp>
      <p:sp>
        <p:nvSpPr>
          <p:cNvPr id="14" name="TextBox 13"/>
          <p:cNvSpPr txBox="1"/>
          <p:nvPr/>
        </p:nvSpPr>
        <p:spPr>
          <a:xfrm>
            <a:off x="7000346" y="4395754"/>
            <a:ext cx="643292" cy="230816"/>
          </a:xfrm>
          <a:prstGeom prst="rect">
            <a:avLst/>
          </a:prstGeom>
          <a:noFill/>
        </p:spPr>
        <p:txBody>
          <a:bodyPr wrap="none" lIns="91414" tIns="45707" rIns="91414" bIns="45707" rtlCol="0">
            <a:spAutoFit/>
          </a:bodyPr>
          <a:lstStyle/>
          <a:p>
            <a:pPr defTabSz="914141"/>
            <a:r>
              <a:rPr lang="en-US" sz="900" kern="0" dirty="0" err="1">
                <a:solidFill>
                  <a:srgbClr val="4C4C4C">
                    <a:lumMod val="75000"/>
                    <a:lumOff val="25000"/>
                  </a:srgbClr>
                </a:solidFill>
                <a:latin typeface="Arial"/>
                <a:ea typeface="Arial"/>
                <a:cs typeface="Arial"/>
                <a:sym typeface="Arial"/>
                <a:rtl val="0"/>
              </a:rPr>
              <a:t>VMWare</a:t>
            </a:r>
            <a:endParaRPr lang="en-US" sz="900" kern="0" dirty="0">
              <a:solidFill>
                <a:srgbClr val="4C4C4C">
                  <a:lumMod val="75000"/>
                  <a:lumOff val="25000"/>
                </a:srgbClr>
              </a:solidFill>
              <a:latin typeface="Arial"/>
              <a:ea typeface="Arial"/>
              <a:cs typeface="Arial"/>
              <a:sym typeface="Arial"/>
              <a:rtl val="0"/>
            </a:endParaRPr>
          </a:p>
        </p:txBody>
      </p:sp>
      <p:sp>
        <p:nvSpPr>
          <p:cNvPr id="15" name="TextBox 14"/>
          <p:cNvSpPr txBox="1"/>
          <p:nvPr/>
        </p:nvSpPr>
        <p:spPr>
          <a:xfrm>
            <a:off x="7824585" y="4395754"/>
            <a:ext cx="755826" cy="230816"/>
          </a:xfrm>
          <a:prstGeom prst="rect">
            <a:avLst/>
          </a:prstGeom>
          <a:noFill/>
        </p:spPr>
        <p:txBody>
          <a:bodyPr wrap="none" lIns="91414" tIns="45707" rIns="91414" bIns="45707" rtlCol="0">
            <a:spAutoFit/>
          </a:bodyPr>
          <a:lstStyle/>
          <a:p>
            <a:pPr defTabSz="914141"/>
            <a:r>
              <a:rPr lang="en-US" sz="900" kern="0" dirty="0" err="1">
                <a:solidFill>
                  <a:srgbClr val="4C4C4C">
                    <a:lumMod val="75000"/>
                    <a:lumOff val="25000"/>
                  </a:srgbClr>
                </a:solidFill>
                <a:latin typeface="Arial"/>
                <a:ea typeface="Arial"/>
                <a:cs typeface="Arial"/>
                <a:sym typeface="Arial"/>
                <a:rtl val="0"/>
              </a:rPr>
              <a:t>OpenStack</a:t>
            </a:r>
            <a:endParaRPr lang="en-US" sz="900" kern="0" dirty="0">
              <a:solidFill>
                <a:srgbClr val="4C4C4C">
                  <a:lumMod val="75000"/>
                  <a:lumOff val="25000"/>
                </a:srgbClr>
              </a:solidFill>
              <a:latin typeface="Arial"/>
              <a:ea typeface="Arial"/>
              <a:cs typeface="Arial"/>
              <a:sym typeface="Arial"/>
              <a:rtl val="0"/>
            </a:endParaRPr>
          </a:p>
        </p:txBody>
      </p:sp>
      <p:sp>
        <p:nvSpPr>
          <p:cNvPr id="16" name="TextBox 15"/>
          <p:cNvSpPr txBox="1"/>
          <p:nvPr/>
        </p:nvSpPr>
        <p:spPr>
          <a:xfrm>
            <a:off x="971841" y="1645378"/>
            <a:ext cx="402666" cy="230828"/>
          </a:xfrm>
          <a:prstGeom prst="rect">
            <a:avLst/>
          </a:prstGeom>
          <a:noFill/>
        </p:spPr>
        <p:txBody>
          <a:bodyPr wrap="none" lIns="91414" tIns="45707" rIns="91414" bIns="45707" rtlCol="0">
            <a:spAutoFit/>
          </a:bodyPr>
          <a:lstStyle/>
          <a:p>
            <a:pPr algn="ctr" defTabSz="914141"/>
            <a:r>
              <a:rPr lang="en-US" sz="900" kern="0" dirty="0">
                <a:solidFill>
                  <a:srgbClr val="404040"/>
                </a:solidFill>
                <a:latin typeface="Arial"/>
                <a:ea typeface="Arial"/>
                <a:cs typeface="Arial"/>
                <a:sym typeface="Arial"/>
                <a:rtl val="0"/>
              </a:rPr>
              <a:t>Dev</a:t>
            </a:r>
          </a:p>
        </p:txBody>
      </p:sp>
      <p:sp>
        <p:nvSpPr>
          <p:cNvPr id="17" name="TextBox 16"/>
          <p:cNvSpPr txBox="1"/>
          <p:nvPr/>
        </p:nvSpPr>
        <p:spPr>
          <a:xfrm>
            <a:off x="971841" y="2631906"/>
            <a:ext cx="402666" cy="230828"/>
          </a:xfrm>
          <a:prstGeom prst="rect">
            <a:avLst/>
          </a:prstGeom>
          <a:noFill/>
        </p:spPr>
        <p:txBody>
          <a:bodyPr wrap="none" lIns="91414" tIns="45707" rIns="91414" bIns="45707" rtlCol="0">
            <a:spAutoFit/>
          </a:bodyPr>
          <a:lstStyle/>
          <a:p>
            <a:pPr algn="ctr" defTabSz="914141"/>
            <a:r>
              <a:rPr lang="en-US" sz="900" kern="0" dirty="0">
                <a:solidFill>
                  <a:srgbClr val="404040"/>
                </a:solidFill>
                <a:latin typeface="Arial"/>
                <a:ea typeface="Arial"/>
                <a:cs typeface="Arial"/>
                <a:sym typeface="Arial"/>
                <a:rtl val="0"/>
              </a:rPr>
              <a:t>Dev</a:t>
            </a:r>
          </a:p>
        </p:txBody>
      </p:sp>
      <p:sp>
        <p:nvSpPr>
          <p:cNvPr id="18" name="TextBox 17"/>
          <p:cNvSpPr txBox="1"/>
          <p:nvPr/>
        </p:nvSpPr>
        <p:spPr>
          <a:xfrm>
            <a:off x="1458733" y="2631907"/>
            <a:ext cx="531078" cy="230816"/>
          </a:xfrm>
          <a:prstGeom prst="rect">
            <a:avLst/>
          </a:prstGeom>
          <a:noFill/>
        </p:spPr>
        <p:txBody>
          <a:bodyPr wrap="none" lIns="91414" tIns="45707" rIns="91414" bIns="45707" rtlCol="0">
            <a:spAutoFit/>
          </a:bodyPr>
          <a:lstStyle/>
          <a:p>
            <a:pPr algn="ctr" defTabSz="914141"/>
            <a:r>
              <a:rPr lang="en-US" sz="900" kern="0" dirty="0">
                <a:solidFill>
                  <a:srgbClr val="404040"/>
                </a:solidFill>
                <a:latin typeface="Arial"/>
                <a:ea typeface="Arial"/>
                <a:cs typeface="Arial"/>
                <a:sym typeface="Arial"/>
                <a:rtl val="0"/>
              </a:rPr>
              <a:t>IT Ops</a:t>
            </a:r>
          </a:p>
        </p:txBody>
      </p:sp>
      <p:pic>
        <p:nvPicPr>
          <p:cNvPr id="19" name="Picture 18"/>
          <p:cNvPicPr>
            <a:picLocks noChangeAspect="1"/>
          </p:cNvPicPr>
          <p:nvPr/>
        </p:nvPicPr>
        <p:blipFill>
          <a:blip r:embed="rId3"/>
          <a:stretch>
            <a:fillRect/>
          </a:stretch>
        </p:blipFill>
        <p:spPr>
          <a:xfrm>
            <a:off x="1072242" y="1098025"/>
            <a:ext cx="206707" cy="553442"/>
          </a:xfrm>
          <a:prstGeom prst="rect">
            <a:avLst/>
          </a:prstGeom>
        </p:spPr>
      </p:pic>
      <p:pic>
        <p:nvPicPr>
          <p:cNvPr id="20" name="Picture 19"/>
          <p:cNvPicPr>
            <a:picLocks noChangeAspect="1"/>
          </p:cNvPicPr>
          <p:nvPr/>
        </p:nvPicPr>
        <p:blipFill>
          <a:blip r:embed="rId3"/>
          <a:stretch>
            <a:fillRect/>
          </a:stretch>
        </p:blipFill>
        <p:spPr>
          <a:xfrm>
            <a:off x="1072242" y="2078464"/>
            <a:ext cx="206707" cy="553442"/>
          </a:xfrm>
          <a:prstGeom prst="rect">
            <a:avLst/>
          </a:prstGeom>
        </p:spPr>
      </p:pic>
      <p:pic>
        <p:nvPicPr>
          <p:cNvPr id="21" name="Picture 20"/>
          <p:cNvPicPr>
            <a:picLocks noChangeAspect="1"/>
          </p:cNvPicPr>
          <p:nvPr/>
        </p:nvPicPr>
        <p:blipFill>
          <a:blip r:embed="rId4"/>
          <a:stretch>
            <a:fillRect/>
          </a:stretch>
        </p:blipFill>
        <p:spPr>
          <a:xfrm>
            <a:off x="1615165" y="2081539"/>
            <a:ext cx="203087" cy="543749"/>
          </a:xfrm>
          <a:prstGeom prst="rect">
            <a:avLst/>
          </a:prstGeom>
        </p:spPr>
      </p:pic>
      <p:pic>
        <p:nvPicPr>
          <p:cNvPr id="22" name="Picture 21"/>
          <p:cNvPicPr>
            <a:picLocks noChangeAspect="1"/>
          </p:cNvPicPr>
          <p:nvPr/>
        </p:nvPicPr>
        <p:blipFill>
          <a:blip r:embed="rId5"/>
          <a:stretch>
            <a:fillRect/>
          </a:stretch>
        </p:blipFill>
        <p:spPr>
          <a:xfrm>
            <a:off x="7049281" y="1086043"/>
            <a:ext cx="487256" cy="487256"/>
          </a:xfrm>
          <a:prstGeom prst="rect">
            <a:avLst/>
          </a:prstGeom>
        </p:spPr>
      </p:pic>
      <p:pic>
        <p:nvPicPr>
          <p:cNvPr id="23" name="Picture 22"/>
          <p:cNvPicPr>
            <a:picLocks noChangeAspect="1"/>
          </p:cNvPicPr>
          <p:nvPr/>
        </p:nvPicPr>
        <p:blipFill>
          <a:blip r:embed="rId6"/>
          <a:stretch>
            <a:fillRect/>
          </a:stretch>
        </p:blipFill>
        <p:spPr>
          <a:xfrm>
            <a:off x="6118469" y="2031823"/>
            <a:ext cx="584509" cy="584509"/>
          </a:xfrm>
          <a:prstGeom prst="rect">
            <a:avLst/>
          </a:prstGeom>
        </p:spPr>
      </p:pic>
      <p:pic>
        <p:nvPicPr>
          <p:cNvPr id="24" name="Picture 23"/>
          <p:cNvPicPr>
            <a:picLocks noChangeAspect="1"/>
          </p:cNvPicPr>
          <p:nvPr/>
        </p:nvPicPr>
        <p:blipFill rotWithShape="1">
          <a:blip r:embed="rId7"/>
          <a:srcRect l="47903" r="18554" b="23845"/>
          <a:stretch/>
        </p:blipFill>
        <p:spPr>
          <a:xfrm>
            <a:off x="6044350" y="3073895"/>
            <a:ext cx="711194" cy="458491"/>
          </a:xfrm>
          <a:prstGeom prst="rect">
            <a:avLst/>
          </a:prstGeom>
        </p:spPr>
      </p:pic>
      <p:pic>
        <p:nvPicPr>
          <p:cNvPr id="25" name="Picture 24"/>
          <p:cNvPicPr>
            <a:picLocks noChangeAspect="1"/>
          </p:cNvPicPr>
          <p:nvPr/>
        </p:nvPicPr>
        <p:blipFill>
          <a:blip r:embed="rId8"/>
          <a:stretch>
            <a:fillRect/>
          </a:stretch>
        </p:blipFill>
        <p:spPr>
          <a:xfrm>
            <a:off x="6067236" y="4028611"/>
            <a:ext cx="747060" cy="298824"/>
          </a:xfrm>
          <a:prstGeom prst="rect">
            <a:avLst/>
          </a:prstGeom>
        </p:spPr>
      </p:pic>
      <p:pic>
        <p:nvPicPr>
          <p:cNvPr id="26" name="Picture 25"/>
          <p:cNvPicPr>
            <a:picLocks noChangeAspect="1"/>
          </p:cNvPicPr>
          <p:nvPr/>
        </p:nvPicPr>
        <p:blipFill>
          <a:blip r:embed="rId9"/>
          <a:stretch>
            <a:fillRect/>
          </a:stretch>
        </p:blipFill>
        <p:spPr>
          <a:xfrm>
            <a:off x="6971818" y="3951315"/>
            <a:ext cx="682592" cy="451902"/>
          </a:xfrm>
          <a:prstGeom prst="rect">
            <a:avLst/>
          </a:prstGeom>
        </p:spPr>
      </p:pic>
      <p:pic>
        <p:nvPicPr>
          <p:cNvPr id="27" name="Picture 26"/>
          <p:cNvPicPr>
            <a:picLocks noChangeAspect="1"/>
          </p:cNvPicPr>
          <p:nvPr/>
        </p:nvPicPr>
        <p:blipFill>
          <a:blip r:embed="rId10"/>
          <a:stretch>
            <a:fillRect/>
          </a:stretch>
        </p:blipFill>
        <p:spPr>
          <a:xfrm>
            <a:off x="7948207" y="3935254"/>
            <a:ext cx="494032" cy="494030"/>
          </a:xfrm>
          <a:prstGeom prst="rect">
            <a:avLst/>
          </a:prstGeom>
        </p:spPr>
      </p:pic>
      <p:pic>
        <p:nvPicPr>
          <p:cNvPr id="28" name="Picture 27" descr="spring-clou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30464" y="1062841"/>
            <a:ext cx="582146" cy="582146"/>
          </a:xfrm>
          <a:prstGeom prst="rect">
            <a:avLst/>
          </a:prstGeom>
        </p:spPr>
      </p:pic>
      <p:cxnSp>
        <p:nvCxnSpPr>
          <p:cNvPr id="30" name="Straight Connector 29"/>
          <p:cNvCxnSpPr/>
          <p:nvPr/>
        </p:nvCxnSpPr>
        <p:spPr>
          <a:xfrm>
            <a:off x="5821626" y="600995"/>
            <a:ext cx="0" cy="4128965"/>
          </a:xfrm>
          <a:prstGeom prst="line">
            <a:avLst/>
          </a:prstGeom>
          <a:ln w="12700" cmpd="sng">
            <a:solidFill>
              <a:srgbClr val="4C4C4C"/>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311179" y="600995"/>
            <a:ext cx="0" cy="4128965"/>
          </a:xfrm>
          <a:prstGeom prst="line">
            <a:avLst/>
          </a:prstGeom>
          <a:ln w="12700" cmpd="sng">
            <a:solidFill>
              <a:srgbClr val="4C4C4C"/>
            </a:solidFill>
            <a:prstDash val="dot"/>
            <a:bevel/>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549219" y="109052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1400" kern="0" dirty="0">
                <a:solidFill>
                  <a:srgbClr val="FFFFFF"/>
                </a:solidFill>
                <a:latin typeface="Arial"/>
                <a:sym typeface="Arial"/>
                <a:rtl val="0"/>
              </a:rPr>
              <a:t>Application Framework</a:t>
            </a:r>
          </a:p>
        </p:txBody>
      </p:sp>
      <p:sp>
        <p:nvSpPr>
          <p:cNvPr id="37" name="Rectangle 36"/>
          <p:cNvSpPr/>
          <p:nvPr/>
        </p:nvSpPr>
        <p:spPr>
          <a:xfrm>
            <a:off x="2549219" y="20690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1400" kern="0" dirty="0">
                <a:solidFill>
                  <a:srgbClr val="FFFFFF"/>
                </a:solidFill>
                <a:latin typeface="Arial"/>
                <a:sym typeface="Arial"/>
                <a:rtl val="0"/>
              </a:rPr>
              <a:t>Runtime Platform</a:t>
            </a:r>
          </a:p>
        </p:txBody>
      </p:sp>
      <p:sp>
        <p:nvSpPr>
          <p:cNvPr id="38" name="Rectangle 37"/>
          <p:cNvSpPr/>
          <p:nvPr/>
        </p:nvSpPr>
        <p:spPr>
          <a:xfrm>
            <a:off x="2549219" y="3007727"/>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1400" kern="0" dirty="0">
                <a:solidFill>
                  <a:srgbClr val="FFFFFF"/>
                </a:solidFill>
                <a:latin typeface="Arial"/>
                <a:sym typeface="Arial"/>
                <a:rtl val="0"/>
              </a:rPr>
              <a:t>Infrastructure Automation</a:t>
            </a:r>
          </a:p>
        </p:txBody>
      </p:sp>
      <p:sp>
        <p:nvSpPr>
          <p:cNvPr id="39" name="Rectangle 38"/>
          <p:cNvSpPr/>
          <p:nvPr/>
        </p:nvSpPr>
        <p:spPr>
          <a:xfrm>
            <a:off x="2549219" y="3986217"/>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14" tIns="45707" rIns="91414" bIns="45707" rtlCol="0" anchor="ctr"/>
          <a:lstStyle/>
          <a:p>
            <a:pPr algn="ctr" defTabSz="914141"/>
            <a:r>
              <a:rPr lang="en-US" sz="1400" kern="0" dirty="0">
                <a:solidFill>
                  <a:srgbClr val="FFFFFF"/>
                </a:solidFill>
                <a:latin typeface="Arial"/>
                <a:sym typeface="Arial"/>
                <a:rtl val="0"/>
              </a:rPr>
              <a:t>Infrastructure</a:t>
            </a:r>
          </a:p>
        </p:txBody>
      </p:sp>
      <p:sp>
        <p:nvSpPr>
          <p:cNvPr id="40" name="TextBox 39"/>
          <p:cNvSpPr txBox="1"/>
          <p:nvPr/>
        </p:nvSpPr>
        <p:spPr>
          <a:xfrm>
            <a:off x="1170337" y="4497850"/>
            <a:ext cx="531078" cy="230816"/>
          </a:xfrm>
          <a:prstGeom prst="rect">
            <a:avLst/>
          </a:prstGeom>
          <a:noFill/>
        </p:spPr>
        <p:txBody>
          <a:bodyPr wrap="none" lIns="91414" tIns="45707" rIns="91414" bIns="45707" rtlCol="0">
            <a:spAutoFit/>
          </a:bodyPr>
          <a:lstStyle/>
          <a:p>
            <a:pPr algn="ctr" defTabSz="914141"/>
            <a:r>
              <a:rPr lang="en-US" sz="900" kern="0" dirty="0">
                <a:solidFill>
                  <a:srgbClr val="404040"/>
                </a:solidFill>
                <a:latin typeface="Arial"/>
                <a:ea typeface="Arial"/>
                <a:cs typeface="Arial"/>
                <a:sym typeface="Arial"/>
                <a:rtl val="0"/>
              </a:rPr>
              <a:t>IT Ops</a:t>
            </a:r>
          </a:p>
        </p:txBody>
      </p:sp>
      <p:pic>
        <p:nvPicPr>
          <p:cNvPr id="41" name="Picture 40"/>
          <p:cNvPicPr>
            <a:picLocks noChangeAspect="1"/>
          </p:cNvPicPr>
          <p:nvPr/>
        </p:nvPicPr>
        <p:blipFill>
          <a:blip r:embed="rId4"/>
          <a:stretch>
            <a:fillRect/>
          </a:stretch>
        </p:blipFill>
        <p:spPr>
          <a:xfrm>
            <a:off x="1337259" y="3972681"/>
            <a:ext cx="203087" cy="543749"/>
          </a:xfrm>
          <a:prstGeom prst="rect">
            <a:avLst/>
          </a:prstGeom>
        </p:spPr>
      </p:pic>
      <p:sp>
        <p:nvSpPr>
          <p:cNvPr id="42" name="TextBox 41"/>
          <p:cNvSpPr txBox="1"/>
          <p:nvPr/>
        </p:nvSpPr>
        <p:spPr>
          <a:xfrm>
            <a:off x="1170337" y="3583696"/>
            <a:ext cx="531078" cy="230816"/>
          </a:xfrm>
          <a:prstGeom prst="rect">
            <a:avLst/>
          </a:prstGeom>
          <a:noFill/>
        </p:spPr>
        <p:txBody>
          <a:bodyPr wrap="none" lIns="91414" tIns="45707" rIns="91414" bIns="45707" rtlCol="0">
            <a:spAutoFit/>
          </a:bodyPr>
          <a:lstStyle/>
          <a:p>
            <a:pPr algn="ctr" defTabSz="914141"/>
            <a:r>
              <a:rPr lang="en-US" sz="900" kern="0" dirty="0">
                <a:solidFill>
                  <a:srgbClr val="404040"/>
                </a:solidFill>
                <a:latin typeface="Arial"/>
                <a:ea typeface="Arial"/>
                <a:cs typeface="Arial"/>
                <a:sym typeface="Arial"/>
                <a:rtl val="0"/>
              </a:rPr>
              <a:t>IT Ops</a:t>
            </a:r>
          </a:p>
        </p:txBody>
      </p:sp>
      <p:pic>
        <p:nvPicPr>
          <p:cNvPr id="43" name="Picture 42"/>
          <p:cNvPicPr>
            <a:picLocks noChangeAspect="1"/>
          </p:cNvPicPr>
          <p:nvPr/>
        </p:nvPicPr>
        <p:blipFill>
          <a:blip r:embed="rId4"/>
          <a:stretch>
            <a:fillRect/>
          </a:stretch>
        </p:blipFill>
        <p:spPr>
          <a:xfrm>
            <a:off x="1337259" y="3058527"/>
            <a:ext cx="203087" cy="543749"/>
          </a:xfrm>
          <a:prstGeom prst="rect">
            <a:avLst/>
          </a:prstGeom>
        </p:spPr>
      </p:pic>
    </p:spTree>
    <p:extLst>
      <p:ext uri="{BB962C8B-B14F-4D97-AF65-F5344CB8AC3E}">
        <p14:creationId xmlns:p14="http://schemas.microsoft.com/office/powerpoint/2010/main" val="34194910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a:xfrm>
            <a:off x="457199" y="252693"/>
            <a:ext cx="8229601" cy="363558"/>
          </a:xfrm>
        </p:spPr>
        <p:txBody>
          <a:bodyPr/>
          <a:lstStyle/>
          <a:p>
            <a:r>
              <a:rPr lang="en-US" dirty="0" smtClean="0"/>
              <a:t>Pivotal Big Data Suite</a:t>
            </a:r>
            <a:endParaRPr lang="en-US" sz="2400" dirty="0">
              <a:solidFill>
                <a:schemeClr val="accent3"/>
              </a:solidFill>
            </a:endParaRPr>
          </a:p>
        </p:txBody>
      </p:sp>
      <p:sp>
        <p:nvSpPr>
          <p:cNvPr id="41" name="Rectangle 40"/>
          <p:cNvSpPr/>
          <p:nvPr/>
        </p:nvSpPr>
        <p:spPr>
          <a:xfrm>
            <a:off x="362868" y="816384"/>
            <a:ext cx="6509637" cy="3685064"/>
          </a:xfrm>
          <a:prstGeom prst="rect">
            <a:avLst/>
          </a:prstGeom>
          <a:gradFill flip="none" rotWithShape="1">
            <a:gsLst>
              <a:gs pos="0">
                <a:schemeClr val="bg1">
                  <a:lumMod val="75000"/>
                </a:schemeClr>
              </a:gs>
              <a:gs pos="100000">
                <a:schemeClr val="bg1"/>
              </a:gs>
            </a:gsLst>
            <a:lin ang="0" scaled="1"/>
            <a:tileRect/>
          </a:grad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4"/>
            <a:endParaRPr lang="en-US" dirty="0">
              <a:solidFill>
                <a:srgbClr val="FFFFFF"/>
              </a:solidFill>
              <a:latin typeface="Arial"/>
            </a:endParaRPr>
          </a:p>
        </p:txBody>
      </p:sp>
      <p:grpSp>
        <p:nvGrpSpPr>
          <p:cNvPr id="56" name="Group 55"/>
          <p:cNvGrpSpPr/>
          <p:nvPr/>
        </p:nvGrpSpPr>
        <p:grpSpPr>
          <a:xfrm>
            <a:off x="7029960" y="990588"/>
            <a:ext cx="1884453" cy="3272638"/>
            <a:chOff x="6826752" y="1037285"/>
            <a:chExt cx="2033081" cy="3530753"/>
          </a:xfrm>
        </p:grpSpPr>
        <p:sp>
          <p:nvSpPr>
            <p:cNvPr id="78" name="Oval 45"/>
            <p:cNvSpPr/>
            <p:nvPr/>
          </p:nvSpPr>
          <p:spPr>
            <a:xfrm>
              <a:off x="6826752" y="1037285"/>
              <a:ext cx="2033081" cy="492475"/>
            </a:xfrm>
            <a:custGeom>
              <a:avLst/>
              <a:gdLst/>
              <a:ahLst/>
              <a:cxnLst/>
              <a:rect l="l" t="t" r="r" b="b"/>
              <a:pathLst>
                <a:path w="2529192" h="612648">
                  <a:moveTo>
                    <a:pt x="301558" y="103114"/>
                  </a:moveTo>
                  <a:cubicBezTo>
                    <a:pt x="189328" y="103114"/>
                    <a:pt x="98348" y="194094"/>
                    <a:pt x="98348" y="306324"/>
                  </a:cubicBezTo>
                  <a:cubicBezTo>
                    <a:pt x="98348" y="418554"/>
                    <a:pt x="189328" y="509534"/>
                    <a:pt x="301558" y="509534"/>
                  </a:cubicBezTo>
                  <a:cubicBezTo>
                    <a:pt x="413788" y="509534"/>
                    <a:pt x="504768" y="418554"/>
                    <a:pt x="504768" y="306324"/>
                  </a:cubicBezTo>
                  <a:cubicBezTo>
                    <a:pt x="504768" y="194094"/>
                    <a:pt x="413788" y="103114"/>
                    <a:pt x="301558" y="103114"/>
                  </a:cubicBezTo>
                  <a:close/>
                  <a:moveTo>
                    <a:pt x="301558" y="0"/>
                  </a:moveTo>
                  <a:lnTo>
                    <a:pt x="318071" y="1691"/>
                  </a:lnTo>
                  <a:lnTo>
                    <a:pt x="2529192" y="1691"/>
                  </a:lnTo>
                  <a:lnTo>
                    <a:pt x="2529192" y="610958"/>
                  </a:lnTo>
                  <a:lnTo>
                    <a:pt x="318062" y="610958"/>
                  </a:lnTo>
                  <a:cubicBezTo>
                    <a:pt x="312644" y="612495"/>
                    <a:pt x="307119" y="612648"/>
                    <a:pt x="301558" y="612648"/>
                  </a:cubicBezTo>
                  <a:cubicBezTo>
                    <a:pt x="135012" y="612648"/>
                    <a:pt x="0" y="475502"/>
                    <a:pt x="0" y="306324"/>
                  </a:cubicBezTo>
                  <a:cubicBezTo>
                    <a:pt x="0" y="137146"/>
                    <a:pt x="135012" y="0"/>
                    <a:pt x="301558" y="0"/>
                  </a:cubicBezTo>
                  <a:close/>
                </a:path>
              </a:pathLst>
            </a:cu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bIns="0" rtlCol="0" anchor="ctr"/>
            <a:lstStyle/>
            <a:p>
              <a:pPr defTabSz="488950">
                <a:spcBef>
                  <a:spcPct val="0"/>
                </a:spcBef>
                <a:spcAft>
                  <a:spcPct val="35000"/>
                </a:spcAft>
              </a:pPr>
              <a:r>
                <a:rPr lang="en-US" sz="1400" dirty="0">
                  <a:solidFill>
                    <a:srgbClr val="FFFFFF"/>
                  </a:solidFill>
                  <a:latin typeface="Arial"/>
                </a:rPr>
                <a:t>Complete platform</a:t>
              </a:r>
            </a:p>
          </p:txBody>
        </p:sp>
        <p:sp>
          <p:nvSpPr>
            <p:cNvPr id="79" name="Oval 45"/>
            <p:cNvSpPr/>
            <p:nvPr/>
          </p:nvSpPr>
          <p:spPr>
            <a:xfrm>
              <a:off x="6826752" y="1644941"/>
              <a:ext cx="2033081" cy="492475"/>
            </a:xfrm>
            <a:custGeom>
              <a:avLst/>
              <a:gdLst/>
              <a:ahLst/>
              <a:cxnLst/>
              <a:rect l="l" t="t" r="r" b="b"/>
              <a:pathLst>
                <a:path w="2529192" h="612648">
                  <a:moveTo>
                    <a:pt x="301558" y="103114"/>
                  </a:moveTo>
                  <a:cubicBezTo>
                    <a:pt x="189328" y="103114"/>
                    <a:pt x="98348" y="194094"/>
                    <a:pt x="98348" y="306324"/>
                  </a:cubicBezTo>
                  <a:cubicBezTo>
                    <a:pt x="98348" y="418554"/>
                    <a:pt x="189328" y="509534"/>
                    <a:pt x="301558" y="509534"/>
                  </a:cubicBezTo>
                  <a:cubicBezTo>
                    <a:pt x="413788" y="509534"/>
                    <a:pt x="504768" y="418554"/>
                    <a:pt x="504768" y="306324"/>
                  </a:cubicBezTo>
                  <a:cubicBezTo>
                    <a:pt x="504768" y="194094"/>
                    <a:pt x="413788" y="103114"/>
                    <a:pt x="301558" y="103114"/>
                  </a:cubicBezTo>
                  <a:close/>
                  <a:moveTo>
                    <a:pt x="301558" y="0"/>
                  </a:moveTo>
                  <a:lnTo>
                    <a:pt x="318071" y="1691"/>
                  </a:lnTo>
                  <a:lnTo>
                    <a:pt x="2529192" y="1691"/>
                  </a:lnTo>
                  <a:lnTo>
                    <a:pt x="2529192" y="610958"/>
                  </a:lnTo>
                  <a:lnTo>
                    <a:pt x="318062" y="610958"/>
                  </a:lnTo>
                  <a:cubicBezTo>
                    <a:pt x="312644" y="612495"/>
                    <a:pt x="307119" y="612648"/>
                    <a:pt x="301558" y="612648"/>
                  </a:cubicBezTo>
                  <a:cubicBezTo>
                    <a:pt x="135012" y="612648"/>
                    <a:pt x="0" y="475502"/>
                    <a:pt x="0" y="306324"/>
                  </a:cubicBezTo>
                  <a:cubicBezTo>
                    <a:pt x="0" y="137146"/>
                    <a:pt x="135012" y="0"/>
                    <a:pt x="301558" y="0"/>
                  </a:cubicBezTo>
                  <a:close/>
                </a:path>
              </a:pathLst>
            </a:cu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bIns="0" rtlCol="0" anchor="ctr"/>
            <a:lstStyle/>
            <a:p>
              <a:pPr defTabSz="488950">
                <a:lnSpc>
                  <a:spcPct val="90000"/>
                </a:lnSpc>
                <a:spcBef>
                  <a:spcPct val="0"/>
                </a:spcBef>
                <a:spcAft>
                  <a:spcPct val="35000"/>
                </a:spcAft>
              </a:pPr>
              <a:r>
                <a:rPr lang="en-US" sz="1400" dirty="0" smtClean="0">
                  <a:solidFill>
                    <a:srgbClr val="FFFFFF"/>
                  </a:solidFill>
                  <a:latin typeface="Arial"/>
                </a:rPr>
                <a:t>+10 years of maturity</a:t>
              </a:r>
              <a:endParaRPr lang="en-US" sz="1400" dirty="0">
                <a:solidFill>
                  <a:srgbClr val="FFFFFF"/>
                </a:solidFill>
                <a:latin typeface="Arial"/>
              </a:endParaRPr>
            </a:p>
          </p:txBody>
        </p:sp>
        <p:sp>
          <p:nvSpPr>
            <p:cNvPr id="80" name="Oval 45"/>
            <p:cNvSpPr/>
            <p:nvPr/>
          </p:nvSpPr>
          <p:spPr>
            <a:xfrm>
              <a:off x="6826752" y="2252597"/>
              <a:ext cx="2033081" cy="492475"/>
            </a:xfrm>
            <a:custGeom>
              <a:avLst/>
              <a:gdLst/>
              <a:ahLst/>
              <a:cxnLst/>
              <a:rect l="l" t="t" r="r" b="b"/>
              <a:pathLst>
                <a:path w="2529192" h="612648">
                  <a:moveTo>
                    <a:pt x="301558" y="103114"/>
                  </a:moveTo>
                  <a:cubicBezTo>
                    <a:pt x="189328" y="103114"/>
                    <a:pt x="98348" y="194094"/>
                    <a:pt x="98348" y="306324"/>
                  </a:cubicBezTo>
                  <a:cubicBezTo>
                    <a:pt x="98348" y="418554"/>
                    <a:pt x="189328" y="509534"/>
                    <a:pt x="301558" y="509534"/>
                  </a:cubicBezTo>
                  <a:cubicBezTo>
                    <a:pt x="413788" y="509534"/>
                    <a:pt x="504768" y="418554"/>
                    <a:pt x="504768" y="306324"/>
                  </a:cubicBezTo>
                  <a:cubicBezTo>
                    <a:pt x="504768" y="194094"/>
                    <a:pt x="413788" y="103114"/>
                    <a:pt x="301558" y="103114"/>
                  </a:cubicBezTo>
                  <a:close/>
                  <a:moveTo>
                    <a:pt x="301558" y="0"/>
                  </a:moveTo>
                  <a:lnTo>
                    <a:pt x="318071" y="1691"/>
                  </a:lnTo>
                  <a:lnTo>
                    <a:pt x="2529192" y="1691"/>
                  </a:lnTo>
                  <a:lnTo>
                    <a:pt x="2529192" y="610958"/>
                  </a:lnTo>
                  <a:lnTo>
                    <a:pt x="318062" y="610958"/>
                  </a:lnTo>
                  <a:cubicBezTo>
                    <a:pt x="312644" y="612495"/>
                    <a:pt x="307119" y="612648"/>
                    <a:pt x="301558" y="612648"/>
                  </a:cubicBezTo>
                  <a:cubicBezTo>
                    <a:pt x="135012" y="612648"/>
                    <a:pt x="0" y="475502"/>
                    <a:pt x="0" y="306324"/>
                  </a:cubicBezTo>
                  <a:cubicBezTo>
                    <a:pt x="0" y="137146"/>
                    <a:pt x="135012" y="0"/>
                    <a:pt x="301558" y="0"/>
                  </a:cubicBezTo>
                  <a:close/>
                </a:path>
              </a:pathLst>
            </a:cu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bIns="0" rtlCol="0" anchor="ctr"/>
            <a:lstStyle/>
            <a:p>
              <a:pPr defTabSz="488950">
                <a:spcBef>
                  <a:spcPct val="0"/>
                </a:spcBef>
                <a:spcAft>
                  <a:spcPct val="35000"/>
                </a:spcAft>
              </a:pPr>
              <a:r>
                <a:rPr lang="en-US" sz="1400" dirty="0" smtClean="0">
                  <a:solidFill>
                    <a:srgbClr val="FFFFFF"/>
                  </a:solidFill>
                  <a:latin typeface="Arial"/>
                </a:rPr>
                <a:t>Open</a:t>
              </a:r>
              <a:r>
                <a:rPr lang="en-US" sz="1400" dirty="0">
                  <a:solidFill>
                    <a:srgbClr val="FFFFFF"/>
                  </a:solidFill>
                  <a:latin typeface="Arial"/>
                </a:rPr>
                <a:t> </a:t>
              </a:r>
              <a:r>
                <a:rPr lang="en-US" sz="1400" dirty="0" smtClean="0">
                  <a:solidFill>
                    <a:srgbClr val="FFFFFF"/>
                  </a:solidFill>
                  <a:latin typeface="Arial"/>
                </a:rPr>
                <a:t>source only – Our DNA</a:t>
              </a:r>
              <a:endParaRPr lang="en-US" sz="1400" dirty="0">
                <a:solidFill>
                  <a:srgbClr val="FFFFFF"/>
                </a:solidFill>
                <a:latin typeface="Arial"/>
              </a:endParaRPr>
            </a:p>
          </p:txBody>
        </p:sp>
        <p:sp>
          <p:nvSpPr>
            <p:cNvPr id="81" name="Oval 45"/>
            <p:cNvSpPr/>
            <p:nvPr/>
          </p:nvSpPr>
          <p:spPr>
            <a:xfrm>
              <a:off x="6826752" y="2860253"/>
              <a:ext cx="2033081" cy="492475"/>
            </a:xfrm>
            <a:custGeom>
              <a:avLst/>
              <a:gdLst/>
              <a:ahLst/>
              <a:cxnLst/>
              <a:rect l="l" t="t" r="r" b="b"/>
              <a:pathLst>
                <a:path w="2529192" h="612648">
                  <a:moveTo>
                    <a:pt x="301558" y="103114"/>
                  </a:moveTo>
                  <a:cubicBezTo>
                    <a:pt x="189328" y="103114"/>
                    <a:pt x="98348" y="194094"/>
                    <a:pt x="98348" y="306324"/>
                  </a:cubicBezTo>
                  <a:cubicBezTo>
                    <a:pt x="98348" y="418554"/>
                    <a:pt x="189328" y="509534"/>
                    <a:pt x="301558" y="509534"/>
                  </a:cubicBezTo>
                  <a:cubicBezTo>
                    <a:pt x="413788" y="509534"/>
                    <a:pt x="504768" y="418554"/>
                    <a:pt x="504768" y="306324"/>
                  </a:cubicBezTo>
                  <a:cubicBezTo>
                    <a:pt x="504768" y="194094"/>
                    <a:pt x="413788" y="103114"/>
                    <a:pt x="301558" y="103114"/>
                  </a:cubicBezTo>
                  <a:close/>
                  <a:moveTo>
                    <a:pt x="301558" y="0"/>
                  </a:moveTo>
                  <a:lnTo>
                    <a:pt x="318071" y="1691"/>
                  </a:lnTo>
                  <a:lnTo>
                    <a:pt x="2529192" y="1691"/>
                  </a:lnTo>
                  <a:lnTo>
                    <a:pt x="2529192" y="610958"/>
                  </a:lnTo>
                  <a:lnTo>
                    <a:pt x="318062" y="610958"/>
                  </a:lnTo>
                  <a:cubicBezTo>
                    <a:pt x="312644" y="612495"/>
                    <a:pt x="307119" y="612648"/>
                    <a:pt x="301558" y="612648"/>
                  </a:cubicBezTo>
                  <a:cubicBezTo>
                    <a:pt x="135012" y="612648"/>
                    <a:pt x="0" y="475502"/>
                    <a:pt x="0" y="306324"/>
                  </a:cubicBezTo>
                  <a:cubicBezTo>
                    <a:pt x="0" y="137146"/>
                    <a:pt x="135012" y="0"/>
                    <a:pt x="301558" y="0"/>
                  </a:cubicBezTo>
                  <a:close/>
                </a:path>
              </a:pathLst>
            </a:cu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bIns="0" rtlCol="0" anchor="ctr"/>
            <a:lstStyle/>
            <a:p>
              <a:pPr defTabSz="488950">
                <a:spcBef>
                  <a:spcPct val="0"/>
                </a:spcBef>
                <a:spcAft>
                  <a:spcPct val="35000"/>
                </a:spcAft>
              </a:pPr>
              <a:r>
                <a:rPr lang="en-US" sz="1400" dirty="0">
                  <a:solidFill>
                    <a:srgbClr val="FFFFFF"/>
                  </a:solidFill>
                  <a:latin typeface="Arial"/>
                </a:rPr>
                <a:t>Only one single SKU</a:t>
              </a:r>
            </a:p>
          </p:txBody>
        </p:sp>
        <p:sp>
          <p:nvSpPr>
            <p:cNvPr id="82" name="Oval 45"/>
            <p:cNvSpPr/>
            <p:nvPr/>
          </p:nvSpPr>
          <p:spPr>
            <a:xfrm>
              <a:off x="6826752" y="3467909"/>
              <a:ext cx="2033081" cy="492475"/>
            </a:xfrm>
            <a:custGeom>
              <a:avLst/>
              <a:gdLst/>
              <a:ahLst/>
              <a:cxnLst/>
              <a:rect l="l" t="t" r="r" b="b"/>
              <a:pathLst>
                <a:path w="2529192" h="612648">
                  <a:moveTo>
                    <a:pt x="301558" y="103114"/>
                  </a:moveTo>
                  <a:cubicBezTo>
                    <a:pt x="189328" y="103114"/>
                    <a:pt x="98348" y="194094"/>
                    <a:pt x="98348" y="306324"/>
                  </a:cubicBezTo>
                  <a:cubicBezTo>
                    <a:pt x="98348" y="418554"/>
                    <a:pt x="189328" y="509534"/>
                    <a:pt x="301558" y="509534"/>
                  </a:cubicBezTo>
                  <a:cubicBezTo>
                    <a:pt x="413788" y="509534"/>
                    <a:pt x="504768" y="418554"/>
                    <a:pt x="504768" y="306324"/>
                  </a:cubicBezTo>
                  <a:cubicBezTo>
                    <a:pt x="504768" y="194094"/>
                    <a:pt x="413788" y="103114"/>
                    <a:pt x="301558" y="103114"/>
                  </a:cubicBezTo>
                  <a:close/>
                  <a:moveTo>
                    <a:pt x="301558" y="0"/>
                  </a:moveTo>
                  <a:lnTo>
                    <a:pt x="318071" y="1691"/>
                  </a:lnTo>
                  <a:lnTo>
                    <a:pt x="2529192" y="1691"/>
                  </a:lnTo>
                  <a:lnTo>
                    <a:pt x="2529192" y="610958"/>
                  </a:lnTo>
                  <a:lnTo>
                    <a:pt x="318062" y="610958"/>
                  </a:lnTo>
                  <a:cubicBezTo>
                    <a:pt x="312644" y="612495"/>
                    <a:pt x="307119" y="612648"/>
                    <a:pt x="301558" y="612648"/>
                  </a:cubicBezTo>
                  <a:cubicBezTo>
                    <a:pt x="135012" y="612648"/>
                    <a:pt x="0" y="475502"/>
                    <a:pt x="0" y="306324"/>
                  </a:cubicBezTo>
                  <a:cubicBezTo>
                    <a:pt x="0" y="137146"/>
                    <a:pt x="135012" y="0"/>
                    <a:pt x="301558" y="0"/>
                  </a:cubicBezTo>
                  <a:close/>
                </a:path>
              </a:pathLst>
            </a:cu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bIns="0" rtlCol="0" anchor="ctr"/>
            <a:lstStyle/>
            <a:p>
              <a:pPr defTabSz="488950">
                <a:spcBef>
                  <a:spcPct val="0"/>
                </a:spcBef>
                <a:spcAft>
                  <a:spcPct val="35000"/>
                </a:spcAft>
              </a:pPr>
              <a:r>
                <a:rPr lang="en-US" sz="1400" dirty="0" smtClean="0">
                  <a:solidFill>
                    <a:srgbClr val="FFFFFF"/>
                  </a:solidFill>
                  <a:latin typeface="Arial"/>
                </a:rPr>
                <a:t>Deployment options</a:t>
              </a:r>
              <a:endParaRPr lang="en-US" sz="1400" dirty="0">
                <a:solidFill>
                  <a:srgbClr val="FFFFFF"/>
                </a:solidFill>
                <a:latin typeface="Arial"/>
              </a:endParaRPr>
            </a:p>
          </p:txBody>
        </p:sp>
        <p:sp>
          <p:nvSpPr>
            <p:cNvPr id="84" name="Oval 45"/>
            <p:cNvSpPr/>
            <p:nvPr/>
          </p:nvSpPr>
          <p:spPr>
            <a:xfrm>
              <a:off x="6826752" y="4075563"/>
              <a:ext cx="2033081" cy="492475"/>
            </a:xfrm>
            <a:custGeom>
              <a:avLst/>
              <a:gdLst/>
              <a:ahLst/>
              <a:cxnLst/>
              <a:rect l="l" t="t" r="r" b="b"/>
              <a:pathLst>
                <a:path w="2529192" h="612648">
                  <a:moveTo>
                    <a:pt x="301558" y="103114"/>
                  </a:moveTo>
                  <a:cubicBezTo>
                    <a:pt x="189328" y="103114"/>
                    <a:pt x="98348" y="194094"/>
                    <a:pt x="98348" y="306324"/>
                  </a:cubicBezTo>
                  <a:cubicBezTo>
                    <a:pt x="98348" y="418554"/>
                    <a:pt x="189328" y="509534"/>
                    <a:pt x="301558" y="509534"/>
                  </a:cubicBezTo>
                  <a:cubicBezTo>
                    <a:pt x="413788" y="509534"/>
                    <a:pt x="504768" y="418554"/>
                    <a:pt x="504768" y="306324"/>
                  </a:cubicBezTo>
                  <a:cubicBezTo>
                    <a:pt x="504768" y="194094"/>
                    <a:pt x="413788" y="103114"/>
                    <a:pt x="301558" y="103114"/>
                  </a:cubicBezTo>
                  <a:close/>
                  <a:moveTo>
                    <a:pt x="301558" y="0"/>
                  </a:moveTo>
                  <a:lnTo>
                    <a:pt x="318071" y="1691"/>
                  </a:lnTo>
                  <a:lnTo>
                    <a:pt x="2529192" y="1691"/>
                  </a:lnTo>
                  <a:lnTo>
                    <a:pt x="2529192" y="610958"/>
                  </a:lnTo>
                  <a:lnTo>
                    <a:pt x="318062" y="610958"/>
                  </a:lnTo>
                  <a:cubicBezTo>
                    <a:pt x="312644" y="612495"/>
                    <a:pt x="307119" y="612648"/>
                    <a:pt x="301558" y="612648"/>
                  </a:cubicBezTo>
                  <a:cubicBezTo>
                    <a:pt x="135012" y="612648"/>
                    <a:pt x="0" y="475502"/>
                    <a:pt x="0" y="306324"/>
                  </a:cubicBezTo>
                  <a:cubicBezTo>
                    <a:pt x="0" y="137146"/>
                    <a:pt x="135012" y="0"/>
                    <a:pt x="301558" y="0"/>
                  </a:cubicBezTo>
                  <a:close/>
                </a:path>
              </a:pathLst>
            </a:custGeom>
            <a:solidFill>
              <a:srgbClr val="059A91"/>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tIns="0" bIns="0" rtlCol="0" anchor="ctr"/>
            <a:lstStyle/>
            <a:p>
              <a:pPr defTabSz="488950">
                <a:spcBef>
                  <a:spcPct val="0"/>
                </a:spcBef>
                <a:spcAft>
                  <a:spcPct val="35000"/>
                </a:spcAft>
              </a:pPr>
              <a:r>
                <a:rPr lang="en-US" sz="1400" dirty="0">
                  <a:solidFill>
                    <a:srgbClr val="FFFFFF"/>
                  </a:solidFill>
                  <a:latin typeface="Arial"/>
                </a:rPr>
                <a:t>Advanced data  services</a:t>
              </a:r>
            </a:p>
          </p:txBody>
        </p:sp>
        <p:sp>
          <p:nvSpPr>
            <p:cNvPr id="85" name="Diamond 3"/>
            <p:cNvSpPr/>
            <p:nvPr/>
          </p:nvSpPr>
          <p:spPr>
            <a:xfrm>
              <a:off x="6954038" y="1197404"/>
              <a:ext cx="213479" cy="178499"/>
            </a:xfrm>
            <a:custGeom>
              <a:avLst/>
              <a:gdLst/>
              <a:ahLst/>
              <a:cxnLst/>
              <a:rect l="l" t="t" r="r" b="b"/>
              <a:pathLst>
                <a:path w="1345660" h="1125166">
                  <a:moveTo>
                    <a:pt x="1134894" y="0"/>
                  </a:moveTo>
                  <a:lnTo>
                    <a:pt x="1345660" y="210766"/>
                  </a:lnTo>
                  <a:lnTo>
                    <a:pt x="431260" y="1125166"/>
                  </a:lnTo>
                  <a:lnTo>
                    <a:pt x="0" y="693906"/>
                  </a:lnTo>
                  <a:lnTo>
                    <a:pt x="210766" y="483140"/>
                  </a:lnTo>
                  <a:lnTo>
                    <a:pt x="431260" y="703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endParaRPr lang="en-US" sz="1400">
                <a:solidFill>
                  <a:srgbClr val="FFFFFF"/>
                </a:solidFill>
                <a:latin typeface="Arial"/>
              </a:endParaRPr>
            </a:p>
          </p:txBody>
        </p:sp>
        <p:sp>
          <p:nvSpPr>
            <p:cNvPr id="86" name="Diamond 3"/>
            <p:cNvSpPr/>
            <p:nvPr/>
          </p:nvSpPr>
          <p:spPr>
            <a:xfrm>
              <a:off x="6954038" y="1804433"/>
              <a:ext cx="213479" cy="178499"/>
            </a:xfrm>
            <a:custGeom>
              <a:avLst/>
              <a:gdLst/>
              <a:ahLst/>
              <a:cxnLst/>
              <a:rect l="l" t="t" r="r" b="b"/>
              <a:pathLst>
                <a:path w="1345660" h="1125166">
                  <a:moveTo>
                    <a:pt x="1134894" y="0"/>
                  </a:moveTo>
                  <a:lnTo>
                    <a:pt x="1345660" y="210766"/>
                  </a:lnTo>
                  <a:lnTo>
                    <a:pt x="431260" y="1125166"/>
                  </a:lnTo>
                  <a:lnTo>
                    <a:pt x="0" y="693906"/>
                  </a:lnTo>
                  <a:lnTo>
                    <a:pt x="210766" y="483140"/>
                  </a:lnTo>
                  <a:lnTo>
                    <a:pt x="431260" y="703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endParaRPr lang="en-US" sz="1400">
                <a:solidFill>
                  <a:srgbClr val="FFFFFF"/>
                </a:solidFill>
                <a:latin typeface="Arial"/>
              </a:endParaRPr>
            </a:p>
          </p:txBody>
        </p:sp>
        <p:sp>
          <p:nvSpPr>
            <p:cNvPr id="87" name="Diamond 3"/>
            <p:cNvSpPr/>
            <p:nvPr/>
          </p:nvSpPr>
          <p:spPr>
            <a:xfrm>
              <a:off x="6954038" y="2411462"/>
              <a:ext cx="213479" cy="178499"/>
            </a:xfrm>
            <a:custGeom>
              <a:avLst/>
              <a:gdLst/>
              <a:ahLst/>
              <a:cxnLst/>
              <a:rect l="l" t="t" r="r" b="b"/>
              <a:pathLst>
                <a:path w="1345660" h="1125166">
                  <a:moveTo>
                    <a:pt x="1134894" y="0"/>
                  </a:moveTo>
                  <a:lnTo>
                    <a:pt x="1345660" y="210766"/>
                  </a:lnTo>
                  <a:lnTo>
                    <a:pt x="431260" y="1125166"/>
                  </a:lnTo>
                  <a:lnTo>
                    <a:pt x="0" y="693906"/>
                  </a:lnTo>
                  <a:lnTo>
                    <a:pt x="210766" y="483140"/>
                  </a:lnTo>
                  <a:lnTo>
                    <a:pt x="431260" y="703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endParaRPr lang="en-US" sz="1400">
                <a:solidFill>
                  <a:srgbClr val="FFFFFF"/>
                </a:solidFill>
                <a:latin typeface="Arial"/>
              </a:endParaRPr>
            </a:p>
          </p:txBody>
        </p:sp>
        <p:sp>
          <p:nvSpPr>
            <p:cNvPr id="88" name="Diamond 3"/>
            <p:cNvSpPr/>
            <p:nvPr/>
          </p:nvSpPr>
          <p:spPr>
            <a:xfrm>
              <a:off x="6954038" y="3018491"/>
              <a:ext cx="213479" cy="178499"/>
            </a:xfrm>
            <a:custGeom>
              <a:avLst/>
              <a:gdLst/>
              <a:ahLst/>
              <a:cxnLst/>
              <a:rect l="l" t="t" r="r" b="b"/>
              <a:pathLst>
                <a:path w="1345660" h="1125166">
                  <a:moveTo>
                    <a:pt x="1134894" y="0"/>
                  </a:moveTo>
                  <a:lnTo>
                    <a:pt x="1345660" y="210766"/>
                  </a:lnTo>
                  <a:lnTo>
                    <a:pt x="431260" y="1125166"/>
                  </a:lnTo>
                  <a:lnTo>
                    <a:pt x="0" y="693906"/>
                  </a:lnTo>
                  <a:lnTo>
                    <a:pt x="210766" y="483140"/>
                  </a:lnTo>
                  <a:lnTo>
                    <a:pt x="431260" y="703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endParaRPr lang="en-US" sz="1400">
                <a:solidFill>
                  <a:srgbClr val="FFFFFF"/>
                </a:solidFill>
                <a:latin typeface="Arial"/>
              </a:endParaRPr>
            </a:p>
          </p:txBody>
        </p:sp>
        <p:sp>
          <p:nvSpPr>
            <p:cNvPr id="89" name="Diamond 3"/>
            <p:cNvSpPr/>
            <p:nvPr/>
          </p:nvSpPr>
          <p:spPr>
            <a:xfrm>
              <a:off x="6954038" y="3625520"/>
              <a:ext cx="213479" cy="178499"/>
            </a:xfrm>
            <a:custGeom>
              <a:avLst/>
              <a:gdLst/>
              <a:ahLst/>
              <a:cxnLst/>
              <a:rect l="l" t="t" r="r" b="b"/>
              <a:pathLst>
                <a:path w="1345660" h="1125166">
                  <a:moveTo>
                    <a:pt x="1134894" y="0"/>
                  </a:moveTo>
                  <a:lnTo>
                    <a:pt x="1345660" y="210766"/>
                  </a:lnTo>
                  <a:lnTo>
                    <a:pt x="431260" y="1125166"/>
                  </a:lnTo>
                  <a:lnTo>
                    <a:pt x="0" y="693906"/>
                  </a:lnTo>
                  <a:lnTo>
                    <a:pt x="210766" y="483140"/>
                  </a:lnTo>
                  <a:lnTo>
                    <a:pt x="431260" y="703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endParaRPr lang="en-US" sz="1400">
                <a:solidFill>
                  <a:srgbClr val="FFFFFF"/>
                </a:solidFill>
                <a:latin typeface="Arial"/>
              </a:endParaRPr>
            </a:p>
          </p:txBody>
        </p:sp>
        <p:sp>
          <p:nvSpPr>
            <p:cNvPr id="90" name="Diamond 3"/>
            <p:cNvSpPr/>
            <p:nvPr/>
          </p:nvSpPr>
          <p:spPr>
            <a:xfrm>
              <a:off x="6954038" y="4232550"/>
              <a:ext cx="213479" cy="178499"/>
            </a:xfrm>
            <a:custGeom>
              <a:avLst/>
              <a:gdLst/>
              <a:ahLst/>
              <a:cxnLst/>
              <a:rect l="l" t="t" r="r" b="b"/>
              <a:pathLst>
                <a:path w="1345660" h="1125166">
                  <a:moveTo>
                    <a:pt x="1134894" y="0"/>
                  </a:moveTo>
                  <a:lnTo>
                    <a:pt x="1345660" y="210766"/>
                  </a:lnTo>
                  <a:lnTo>
                    <a:pt x="431260" y="1125166"/>
                  </a:lnTo>
                  <a:lnTo>
                    <a:pt x="0" y="693906"/>
                  </a:lnTo>
                  <a:lnTo>
                    <a:pt x="210766" y="483140"/>
                  </a:lnTo>
                  <a:lnTo>
                    <a:pt x="431260" y="7036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endParaRPr lang="en-US" sz="1400">
                <a:solidFill>
                  <a:srgbClr val="FFFFFF"/>
                </a:solidFill>
                <a:latin typeface="Arial"/>
              </a:endParaRPr>
            </a:p>
          </p:txBody>
        </p:sp>
      </p:grpSp>
      <p:pic>
        <p:nvPicPr>
          <p:cNvPr id="91" name="Picture 90" descr="icon_gpdb@2x.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8543" y="1709539"/>
            <a:ext cx="1033113" cy="1033113"/>
          </a:xfrm>
          <a:prstGeom prst="rect">
            <a:avLst/>
          </a:prstGeom>
        </p:spPr>
      </p:pic>
      <p:pic>
        <p:nvPicPr>
          <p:cNvPr id="93" name="Picture 92" descr="icon_gemfire@2x.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02031" y="1712918"/>
            <a:ext cx="1032966" cy="1032966"/>
          </a:xfrm>
          <a:prstGeom prst="rect">
            <a:avLst/>
          </a:prstGeom>
        </p:spPr>
      </p:pic>
      <p:sp>
        <p:nvSpPr>
          <p:cNvPr id="94" name="Rectangle 93"/>
          <p:cNvSpPr/>
          <p:nvPr/>
        </p:nvSpPr>
        <p:spPr>
          <a:xfrm>
            <a:off x="2583682" y="2897836"/>
            <a:ext cx="1996231" cy="1115690"/>
          </a:xfrm>
          <a:prstGeom prst="rect">
            <a:avLst/>
          </a:prstGeom>
        </p:spPr>
        <p:txBody>
          <a:bodyPr wrap="square">
            <a:spAutoFit/>
          </a:bodyPr>
          <a:lstStyle/>
          <a:p>
            <a:pPr algn="ctr" defTabSz="914324"/>
            <a:r>
              <a:rPr lang="en-US" sz="1000" b="1" dirty="0">
                <a:solidFill>
                  <a:srgbClr val="008881"/>
                </a:solidFill>
                <a:latin typeface="Arial"/>
              </a:rPr>
              <a:t>PIVOTAL </a:t>
            </a:r>
            <a:r>
              <a:rPr lang="en-US" sz="1000" b="1" dirty="0" smtClean="0">
                <a:solidFill>
                  <a:srgbClr val="008881"/>
                </a:solidFill>
                <a:latin typeface="Arial"/>
              </a:rPr>
              <a:t>GREENPLUM DATABASE</a:t>
            </a:r>
            <a:endParaRPr lang="en-US" sz="1200" dirty="0" smtClean="0">
              <a:solidFill>
                <a:srgbClr val="4D4D4D"/>
              </a:solidFill>
              <a:latin typeface="Arial"/>
            </a:endParaRPr>
          </a:p>
          <a:p>
            <a:pPr algn="ctr" defTabSz="914324"/>
            <a:r>
              <a:rPr lang="en-US" sz="1150" dirty="0" smtClean="0">
                <a:solidFill>
                  <a:srgbClr val="4D4D4D"/>
                </a:solidFill>
                <a:latin typeface="Arial"/>
              </a:rPr>
              <a:t>High Performance Analytics SQL database</a:t>
            </a:r>
          </a:p>
          <a:p>
            <a:pPr algn="ctr" defTabSz="914324"/>
            <a:r>
              <a:rPr lang="en-US" sz="1000" dirty="0" smtClean="0">
                <a:solidFill>
                  <a:srgbClr val="4D4D4D"/>
                </a:solidFill>
                <a:latin typeface="Arial"/>
              </a:rPr>
              <a:t>(</a:t>
            </a:r>
            <a:r>
              <a:rPr lang="en-US" sz="1000" dirty="0" err="1" smtClean="0">
                <a:solidFill>
                  <a:srgbClr val="4D4D4D"/>
                </a:solidFill>
                <a:latin typeface="Arial"/>
              </a:rPr>
              <a:t>PostGres</a:t>
            </a:r>
            <a:r>
              <a:rPr lang="en-US" sz="1000" dirty="0" smtClean="0">
                <a:solidFill>
                  <a:srgbClr val="4D4D4D"/>
                </a:solidFill>
                <a:latin typeface="Arial"/>
              </a:rPr>
              <a:t> licensing)</a:t>
            </a:r>
          </a:p>
          <a:p>
            <a:pPr algn="ctr" defTabSz="914324"/>
            <a:endParaRPr lang="en-US" sz="1200" dirty="0">
              <a:solidFill>
                <a:srgbClr val="4D4D4D"/>
              </a:solidFill>
              <a:latin typeface="Arial"/>
            </a:endParaRPr>
          </a:p>
        </p:txBody>
      </p:sp>
      <p:sp>
        <p:nvSpPr>
          <p:cNvPr id="95" name="Rectangle 94"/>
          <p:cNvSpPr/>
          <p:nvPr/>
        </p:nvSpPr>
        <p:spPr>
          <a:xfrm>
            <a:off x="516560" y="2852482"/>
            <a:ext cx="2037792" cy="769441"/>
          </a:xfrm>
          <a:prstGeom prst="rect">
            <a:avLst/>
          </a:prstGeom>
        </p:spPr>
        <p:txBody>
          <a:bodyPr wrap="square">
            <a:spAutoFit/>
          </a:bodyPr>
          <a:lstStyle/>
          <a:p>
            <a:pPr algn="ctr" defTabSz="914324"/>
            <a:r>
              <a:rPr lang="en-US" sz="1000" b="1" dirty="0" smtClean="0">
                <a:solidFill>
                  <a:srgbClr val="008881"/>
                </a:solidFill>
                <a:latin typeface="Arial"/>
              </a:rPr>
              <a:t>PIVOTAL APACHE HAWQ</a:t>
            </a:r>
          </a:p>
          <a:p>
            <a:pPr algn="ctr" defTabSz="914324"/>
            <a:r>
              <a:rPr lang="en-US" sz="1150" dirty="0" smtClean="0">
                <a:solidFill>
                  <a:srgbClr val="4D4D4D"/>
                </a:solidFill>
                <a:latin typeface="Arial"/>
              </a:rPr>
              <a:t>SQL analytical database for Apache </a:t>
            </a:r>
            <a:r>
              <a:rPr lang="en-US" sz="1150" dirty="0" err="1" smtClean="0">
                <a:solidFill>
                  <a:srgbClr val="4D4D4D"/>
                </a:solidFill>
                <a:latin typeface="Arial"/>
              </a:rPr>
              <a:t>Hadoop</a:t>
            </a:r>
            <a:endParaRPr lang="en-US" sz="1150" dirty="0" smtClean="0">
              <a:solidFill>
                <a:srgbClr val="4D4D4D"/>
              </a:solidFill>
              <a:latin typeface="Arial"/>
            </a:endParaRPr>
          </a:p>
          <a:p>
            <a:pPr algn="ctr" defTabSz="914324"/>
            <a:r>
              <a:rPr lang="en-US" sz="1000" dirty="0" smtClean="0">
                <a:solidFill>
                  <a:srgbClr val="4D4D4D"/>
                </a:solidFill>
                <a:latin typeface="Arial"/>
              </a:rPr>
              <a:t>(Apache licensing)</a:t>
            </a:r>
            <a:endParaRPr lang="en-US" sz="1000" dirty="0">
              <a:solidFill>
                <a:srgbClr val="4D4D4D"/>
              </a:solidFill>
              <a:latin typeface="Arial"/>
            </a:endParaRPr>
          </a:p>
        </p:txBody>
      </p:sp>
      <p:sp>
        <p:nvSpPr>
          <p:cNvPr id="96" name="Rectangle 95"/>
          <p:cNvSpPr/>
          <p:nvPr/>
        </p:nvSpPr>
        <p:spPr>
          <a:xfrm>
            <a:off x="4756487" y="2841143"/>
            <a:ext cx="1924055" cy="938719"/>
          </a:xfrm>
          <a:prstGeom prst="rect">
            <a:avLst/>
          </a:prstGeom>
        </p:spPr>
        <p:txBody>
          <a:bodyPr wrap="square">
            <a:spAutoFit/>
          </a:bodyPr>
          <a:lstStyle/>
          <a:p>
            <a:pPr algn="ctr" defTabSz="914324"/>
            <a:r>
              <a:rPr lang="en-US" sz="1000" b="1" dirty="0" smtClean="0">
                <a:solidFill>
                  <a:srgbClr val="008881"/>
                </a:solidFill>
                <a:latin typeface="Arial"/>
              </a:rPr>
              <a:t>PIVOTAL GEMFIRE</a:t>
            </a:r>
          </a:p>
          <a:p>
            <a:pPr algn="ctr" defTabSz="914324"/>
            <a:r>
              <a:rPr lang="en-US" sz="1150" dirty="0" smtClean="0">
                <a:solidFill>
                  <a:srgbClr val="4D4D4D"/>
                </a:solidFill>
                <a:latin typeface="Arial"/>
              </a:rPr>
              <a:t>In-memory &amp; transaction database</a:t>
            </a:r>
          </a:p>
          <a:p>
            <a:pPr algn="ctr" defTabSz="914324"/>
            <a:r>
              <a:rPr lang="en-US" sz="1000" dirty="0">
                <a:solidFill>
                  <a:srgbClr val="4D4D4D"/>
                </a:solidFill>
                <a:latin typeface="Arial"/>
              </a:rPr>
              <a:t>(Apache licensing)</a:t>
            </a:r>
          </a:p>
          <a:p>
            <a:pPr algn="ctr" defTabSz="914324"/>
            <a:endParaRPr lang="en-US" sz="1000" dirty="0">
              <a:solidFill>
                <a:srgbClr val="4D4D4D"/>
              </a:solidFill>
              <a:latin typeface="Arial"/>
            </a:endParaRPr>
          </a:p>
        </p:txBody>
      </p:sp>
      <p:sp>
        <p:nvSpPr>
          <p:cNvPr id="97" name="Rectangle 96"/>
          <p:cNvSpPr/>
          <p:nvPr/>
        </p:nvSpPr>
        <p:spPr>
          <a:xfrm>
            <a:off x="538731" y="1194301"/>
            <a:ext cx="6274505" cy="304204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24"/>
            <a:endParaRPr lang="en-US" dirty="0">
              <a:solidFill>
                <a:srgbClr val="33928A"/>
              </a:solidFill>
              <a:latin typeface="Arial"/>
            </a:endParaRPr>
          </a:p>
        </p:txBody>
      </p:sp>
      <p:pic>
        <p:nvPicPr>
          <p:cNvPr id="24" name="Shape 445"/>
          <p:cNvPicPr preferRelativeResize="0"/>
          <p:nvPr/>
        </p:nvPicPr>
        <p:blipFill rotWithShape="1">
          <a:blip r:embed="rId5">
            <a:alphaModFix/>
          </a:blip>
          <a:srcRect/>
          <a:stretch/>
        </p:blipFill>
        <p:spPr>
          <a:xfrm>
            <a:off x="952529" y="1701037"/>
            <a:ext cx="1070578" cy="1073441"/>
          </a:xfrm>
          <a:prstGeom prst="rect">
            <a:avLst/>
          </a:prstGeom>
          <a:noFill/>
          <a:ln>
            <a:noFill/>
          </a:ln>
        </p:spPr>
      </p:pic>
      <p:pic>
        <p:nvPicPr>
          <p:cNvPr id="27" name="Shape 77"/>
          <p:cNvPicPr preferRelativeResize="0"/>
          <p:nvPr/>
        </p:nvPicPr>
        <p:blipFill rotWithShape="1">
          <a:blip r:embed="rId6">
            <a:alphaModFix/>
          </a:blip>
          <a:srcRect/>
          <a:stretch/>
        </p:blipFill>
        <p:spPr>
          <a:xfrm>
            <a:off x="249473" y="544255"/>
            <a:ext cx="1330934" cy="1308349"/>
          </a:xfrm>
          <a:prstGeom prst="rect">
            <a:avLst/>
          </a:prstGeom>
          <a:noFill/>
          <a:ln>
            <a:noFill/>
          </a:ln>
        </p:spPr>
      </p:pic>
      <p:pic>
        <p:nvPicPr>
          <p:cNvPr id="25" name="Picture 24"/>
          <p:cNvPicPr>
            <a:picLocks noChangeAspect="1"/>
          </p:cNvPicPr>
          <p:nvPr/>
        </p:nvPicPr>
        <p:blipFill>
          <a:blip r:embed="rId7"/>
          <a:stretch>
            <a:fillRect/>
          </a:stretch>
        </p:blipFill>
        <p:spPr>
          <a:xfrm>
            <a:off x="859541" y="3968532"/>
            <a:ext cx="464887" cy="464887"/>
          </a:xfrm>
          <a:prstGeom prst="rect">
            <a:avLst/>
          </a:prstGeom>
        </p:spPr>
      </p:pic>
      <p:sp>
        <p:nvSpPr>
          <p:cNvPr id="26" name="Rectangle 25"/>
          <p:cNvSpPr/>
          <p:nvPr/>
        </p:nvSpPr>
        <p:spPr>
          <a:xfrm>
            <a:off x="1224603" y="4025363"/>
            <a:ext cx="2037792" cy="400110"/>
          </a:xfrm>
          <a:prstGeom prst="rect">
            <a:avLst/>
          </a:prstGeom>
        </p:spPr>
        <p:txBody>
          <a:bodyPr wrap="square">
            <a:spAutoFit/>
          </a:bodyPr>
          <a:lstStyle/>
          <a:p>
            <a:pPr algn="ctr" defTabSz="914324"/>
            <a:r>
              <a:rPr lang="en-US" sz="1000" b="1" dirty="0" smtClean="0">
                <a:solidFill>
                  <a:srgbClr val="008881"/>
                </a:solidFill>
                <a:latin typeface="Arial"/>
              </a:rPr>
              <a:t>Rabbit MQ</a:t>
            </a:r>
          </a:p>
          <a:p>
            <a:pPr algn="ctr" defTabSz="914324"/>
            <a:r>
              <a:rPr lang="en-US" sz="1000" dirty="0" smtClean="0">
                <a:solidFill>
                  <a:srgbClr val="000000"/>
                </a:solidFill>
                <a:latin typeface="Arial"/>
              </a:rPr>
              <a:t>Agile messaging at scale</a:t>
            </a:r>
          </a:p>
        </p:txBody>
      </p:sp>
      <p:cxnSp>
        <p:nvCxnSpPr>
          <p:cNvPr id="28" name="Straight Connector 27"/>
          <p:cNvCxnSpPr/>
          <p:nvPr/>
        </p:nvCxnSpPr>
        <p:spPr>
          <a:xfrm flipV="1">
            <a:off x="489857" y="3832466"/>
            <a:ext cx="5985076" cy="442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8"/>
          <a:stretch>
            <a:fillRect/>
          </a:stretch>
        </p:blipFill>
        <p:spPr>
          <a:xfrm>
            <a:off x="3617345" y="3991167"/>
            <a:ext cx="453586" cy="453586"/>
          </a:xfrm>
          <a:prstGeom prst="rect">
            <a:avLst/>
          </a:prstGeom>
        </p:spPr>
      </p:pic>
      <p:sp>
        <p:nvSpPr>
          <p:cNvPr id="30" name="Rectangle 29"/>
          <p:cNvSpPr/>
          <p:nvPr/>
        </p:nvSpPr>
        <p:spPr>
          <a:xfrm>
            <a:off x="4359327" y="3916974"/>
            <a:ext cx="2037792" cy="553998"/>
          </a:xfrm>
          <a:prstGeom prst="rect">
            <a:avLst/>
          </a:prstGeom>
        </p:spPr>
        <p:txBody>
          <a:bodyPr wrap="square">
            <a:spAutoFit/>
          </a:bodyPr>
          <a:lstStyle/>
          <a:p>
            <a:pPr algn="ctr" defTabSz="914324"/>
            <a:r>
              <a:rPr lang="en-US" sz="1000" b="1" dirty="0" smtClean="0">
                <a:solidFill>
                  <a:srgbClr val="008881"/>
                </a:solidFill>
                <a:latin typeface="Arial"/>
              </a:rPr>
              <a:t>Spring XD</a:t>
            </a:r>
          </a:p>
          <a:p>
            <a:pPr algn="ctr" defTabSz="914324"/>
            <a:r>
              <a:rPr lang="en-US" sz="1000" dirty="0" smtClean="0">
                <a:solidFill>
                  <a:srgbClr val="000000"/>
                </a:solidFill>
                <a:latin typeface="Arial"/>
              </a:rPr>
              <a:t>Ingestion and streams orchestration at scale</a:t>
            </a:r>
          </a:p>
        </p:txBody>
      </p:sp>
    </p:spTree>
    <p:extLst>
      <p:ext uri="{BB962C8B-B14F-4D97-AF65-F5344CB8AC3E}">
        <p14:creationId xmlns:p14="http://schemas.microsoft.com/office/powerpoint/2010/main" val="4333509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Jeff_Immelt_header.jpg"/>
          <p:cNvPicPr>
            <a:picLocks noGrp="1" noChangeAspect="1"/>
          </p:cNvPicPr>
          <p:nvPr>
            <p:ph type="pic" sz="quarter" idx="10"/>
          </p:nvPr>
        </p:nvPicPr>
        <p:blipFill>
          <a:blip r:embed="rId2">
            <a:alphaModFix amt="30000"/>
            <a:extLst>
              <a:ext uri="{28A0092B-C50C-407E-A947-70E740481C1C}">
                <a14:useLocalDpi xmlns:a14="http://schemas.microsoft.com/office/drawing/2010/main" val="0"/>
              </a:ext>
            </a:extLst>
          </a:blip>
          <a:srcRect t="5445" b="5445"/>
          <a:stretch>
            <a:fillRect/>
          </a:stretch>
        </p:blipFill>
        <p:spPr/>
      </p:pic>
      <p:sp>
        <p:nvSpPr>
          <p:cNvPr id="9" name="Rectangle 8"/>
          <p:cNvSpPr/>
          <p:nvPr/>
        </p:nvSpPr>
        <p:spPr>
          <a:xfrm>
            <a:off x="528870" y="4560619"/>
            <a:ext cx="5021868" cy="246221"/>
          </a:xfrm>
          <a:prstGeom prst="rect">
            <a:avLst/>
          </a:prstGeom>
        </p:spPr>
        <p:txBody>
          <a:bodyPr wrap="square">
            <a:spAutoFit/>
          </a:bodyPr>
          <a:lstStyle/>
          <a:p>
            <a:pPr defTabSz="457200"/>
            <a:r>
              <a:rPr lang="en-US" sz="1000" dirty="0" smtClean="0">
                <a:solidFill>
                  <a:srgbClr val="FFFFFF"/>
                </a:solidFill>
                <a:effectLst>
                  <a:outerShdw blurRad="50800" dist="38100" dir="5400000" algn="t" rotWithShape="0">
                    <a:prstClr val="black">
                      <a:alpha val="40000"/>
                    </a:prstClr>
                  </a:outerShdw>
                </a:effectLst>
                <a:latin typeface="Arial"/>
                <a:cs typeface="Arial"/>
              </a:rPr>
              <a:t>Source: User Summit (2014)</a:t>
            </a:r>
            <a:endParaRPr lang="en-US" sz="1000" dirty="0">
              <a:solidFill>
                <a:srgbClr val="FFFFFF"/>
              </a:solidFill>
              <a:effectLst>
                <a:outerShdw blurRad="50800" dist="38100" dir="5400000" algn="t" rotWithShape="0">
                  <a:prstClr val="black">
                    <a:alpha val="40000"/>
                  </a:prstClr>
                </a:outerShdw>
              </a:effectLst>
              <a:latin typeface="Arial"/>
              <a:cs typeface="Arial"/>
            </a:endParaRPr>
          </a:p>
        </p:txBody>
      </p:sp>
      <p:sp>
        <p:nvSpPr>
          <p:cNvPr id="10" name="TextBox 9"/>
          <p:cNvSpPr txBox="1"/>
          <p:nvPr/>
        </p:nvSpPr>
        <p:spPr>
          <a:xfrm>
            <a:off x="887951" y="1057161"/>
            <a:ext cx="7368099" cy="2973250"/>
          </a:xfrm>
          <a:prstGeom prst="rect">
            <a:avLst/>
          </a:prstGeom>
          <a:noFill/>
        </p:spPr>
        <p:txBody>
          <a:bodyPr wrap="square" rtlCol="0">
            <a:spAutoFit/>
          </a:bodyPr>
          <a:lstStyle/>
          <a:p>
            <a:pPr defTabSz="457200">
              <a:spcAft>
                <a:spcPts val="1200"/>
              </a:spcAft>
            </a:pPr>
            <a:r>
              <a:rPr lang="en-US" sz="3600" dirty="0" smtClean="0">
                <a:solidFill>
                  <a:srgbClr val="FFFFFF"/>
                </a:solidFill>
                <a:effectLst>
                  <a:outerShdw blurRad="50800" dist="38100" dir="5400000" algn="t" rotWithShape="0">
                    <a:prstClr val="black">
                      <a:alpha val="40000"/>
                    </a:prstClr>
                  </a:outerShdw>
                </a:effectLst>
                <a:latin typeface="Arial"/>
                <a:cs typeface="Arial"/>
              </a:rPr>
              <a:t>“If you went to bed last night as an industrial company, you’re going to wake up in the morning as a software and analytics company.”</a:t>
            </a:r>
          </a:p>
          <a:p>
            <a:pPr defTabSz="457200">
              <a:lnSpc>
                <a:spcPts val="1650"/>
              </a:lnSpc>
              <a:spcBef>
                <a:spcPts val="600"/>
              </a:spcBef>
            </a:pPr>
            <a:r>
              <a:rPr lang="en-US" sz="1600" dirty="0" smtClean="0">
                <a:solidFill>
                  <a:srgbClr val="199F80"/>
                </a:solidFill>
                <a:effectLst>
                  <a:outerShdw blurRad="50800" dist="38100" dir="5400000" algn="t" rotWithShape="0">
                    <a:prstClr val="black">
                      <a:alpha val="40000"/>
                    </a:prstClr>
                  </a:outerShdw>
                </a:effectLst>
                <a:latin typeface="Arial"/>
                <a:cs typeface="Arial"/>
              </a:rPr>
              <a:t>- Jeff </a:t>
            </a:r>
            <a:r>
              <a:rPr lang="en-US" sz="1600" dirty="0" err="1" smtClean="0">
                <a:solidFill>
                  <a:srgbClr val="199F80"/>
                </a:solidFill>
                <a:effectLst>
                  <a:outerShdw blurRad="50800" dist="38100" dir="5400000" algn="t" rotWithShape="0">
                    <a:prstClr val="black">
                      <a:alpha val="40000"/>
                    </a:prstClr>
                  </a:outerShdw>
                </a:effectLst>
                <a:latin typeface="Arial"/>
                <a:cs typeface="Arial"/>
              </a:rPr>
              <a:t>Immelt</a:t>
            </a:r>
            <a:r>
              <a:rPr lang="en-US" dirty="0" smtClean="0">
                <a:solidFill>
                  <a:prstClr val="white"/>
                </a:solidFill>
                <a:effectLst>
                  <a:outerShdw blurRad="50800" dist="38100" dir="5400000" algn="t" rotWithShape="0">
                    <a:prstClr val="black">
                      <a:alpha val="40000"/>
                    </a:prstClr>
                  </a:outerShdw>
                </a:effectLst>
                <a:latin typeface="Arial"/>
                <a:cs typeface="Arial"/>
              </a:rPr>
              <a:t/>
            </a:r>
            <a:br>
              <a:rPr lang="en-US" dirty="0" smtClean="0">
                <a:solidFill>
                  <a:prstClr val="white"/>
                </a:solidFill>
                <a:effectLst>
                  <a:outerShdw blurRad="50800" dist="38100" dir="5400000" algn="t" rotWithShape="0">
                    <a:prstClr val="black">
                      <a:alpha val="40000"/>
                    </a:prstClr>
                  </a:outerShdw>
                </a:effectLst>
                <a:latin typeface="Arial"/>
                <a:cs typeface="Arial"/>
              </a:rPr>
            </a:br>
            <a:r>
              <a:rPr lang="en-US" dirty="0" smtClean="0">
                <a:solidFill>
                  <a:prstClr val="white"/>
                </a:solidFill>
                <a:effectLst>
                  <a:outerShdw blurRad="50800" dist="38100" dir="5400000" algn="t" rotWithShape="0">
                    <a:prstClr val="black">
                      <a:alpha val="40000"/>
                    </a:prstClr>
                  </a:outerShdw>
                </a:effectLst>
                <a:latin typeface="Arial"/>
                <a:cs typeface="Arial"/>
              </a:rPr>
              <a:t>  </a:t>
            </a:r>
            <a:r>
              <a:rPr lang="en-US" sz="1200" dirty="0" smtClean="0">
                <a:solidFill>
                  <a:prstClr val="white"/>
                </a:solidFill>
                <a:effectLst>
                  <a:outerShdw blurRad="50800" dist="38100" dir="5400000" algn="t" rotWithShape="0">
                    <a:prstClr val="black">
                      <a:alpha val="40000"/>
                    </a:prstClr>
                  </a:outerShdw>
                </a:effectLst>
                <a:latin typeface="Arial"/>
                <a:cs typeface="Arial"/>
              </a:rPr>
              <a:t>CEO, General Electric</a:t>
            </a:r>
          </a:p>
        </p:txBody>
      </p:sp>
      <p:pic>
        <p:nvPicPr>
          <p:cNvPr id="11" name="Picture 10"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8904" y="4658052"/>
            <a:ext cx="755622" cy="185670"/>
          </a:xfrm>
          <a:prstGeom prst="rect">
            <a:avLst/>
          </a:prstGeom>
        </p:spPr>
      </p:pic>
    </p:spTree>
    <p:extLst>
      <p:ext uri="{BB962C8B-B14F-4D97-AF65-F5344CB8AC3E}">
        <p14:creationId xmlns:p14="http://schemas.microsoft.com/office/powerpoint/2010/main" val="836263067"/>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Shape 296"/>
          <p:cNvSpPr/>
          <p:nvPr/>
        </p:nvSpPr>
        <p:spPr>
          <a:xfrm>
            <a:off x="466800" y="3303887"/>
            <a:ext cx="4459800" cy="1317000"/>
          </a:xfrm>
          <a:prstGeom prst="roundRect">
            <a:avLst>
              <a:gd name="adj" fmla="val 16667"/>
            </a:avLst>
          </a:prstGeom>
          <a:solidFill>
            <a:srgbClr val="138A7E"/>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297" name="Shape 297"/>
          <p:cNvSpPr/>
          <p:nvPr/>
        </p:nvSpPr>
        <p:spPr>
          <a:xfrm>
            <a:off x="466800" y="3713587"/>
            <a:ext cx="4459800" cy="542100"/>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cxnSp>
        <p:nvCxnSpPr>
          <p:cNvPr id="298" name="Shape 298"/>
          <p:cNvCxnSpPr>
            <a:stCxn id="297" idx="0"/>
            <a:endCxn id="297" idx="2"/>
          </p:cNvCxnSpPr>
          <p:nvPr/>
        </p:nvCxnSpPr>
        <p:spPr>
          <a:xfrm>
            <a:off x="2696700" y="3713587"/>
            <a:ext cx="0" cy="542100"/>
          </a:xfrm>
          <a:prstGeom prst="straightConnector1">
            <a:avLst/>
          </a:prstGeom>
          <a:noFill/>
          <a:ln w="9525" cap="flat" cmpd="sng">
            <a:solidFill>
              <a:schemeClr val="dk2"/>
            </a:solidFill>
            <a:prstDash val="solid"/>
            <a:round/>
            <a:headEnd type="none" w="lg" len="lg"/>
            <a:tailEnd type="none" w="lg" len="lg"/>
          </a:ln>
        </p:spPr>
      </p:cxnSp>
      <p:sp>
        <p:nvSpPr>
          <p:cNvPr id="299" name="Shape 299"/>
          <p:cNvSpPr/>
          <p:nvPr/>
        </p:nvSpPr>
        <p:spPr>
          <a:xfrm>
            <a:off x="3039850" y="3207612"/>
            <a:ext cx="1963199" cy="429899"/>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00" name="Shape 300"/>
          <p:cNvSpPr txBox="1"/>
          <p:nvPr/>
        </p:nvSpPr>
        <p:spPr>
          <a:xfrm>
            <a:off x="3039850" y="3242324"/>
            <a:ext cx="1945786" cy="395187"/>
          </a:xfrm>
          <a:prstGeom prst="rect">
            <a:avLst/>
          </a:prstGeom>
          <a:noFill/>
          <a:ln>
            <a:noFill/>
          </a:ln>
        </p:spPr>
        <p:txBody>
          <a:bodyPr lIns="91425" tIns="91425" rIns="91425" bIns="91425" anchor="t" anchorCtr="0">
            <a:noAutofit/>
          </a:bodyPr>
          <a:lstStyle/>
          <a:p>
            <a:pPr algn="ctr" defTabSz="914400"/>
            <a:r>
              <a:rPr lang="en-US" sz="1200" kern="0" dirty="0">
                <a:solidFill>
                  <a:srgbClr val="FFFFFF"/>
                </a:solidFill>
                <a:latin typeface="Arial"/>
                <a:ea typeface="Arial"/>
                <a:cs typeface="Arial"/>
                <a:sym typeface="Arial"/>
                <a:rtl val="0"/>
              </a:rPr>
              <a:t>Data Programming Model</a:t>
            </a:r>
          </a:p>
        </p:txBody>
      </p:sp>
      <p:sp>
        <p:nvSpPr>
          <p:cNvPr id="301" name="Shape 301"/>
          <p:cNvSpPr txBox="1"/>
          <p:nvPr/>
        </p:nvSpPr>
        <p:spPr>
          <a:xfrm>
            <a:off x="1580700" y="4267162"/>
            <a:ext cx="2232000" cy="429899"/>
          </a:xfrm>
          <a:prstGeom prst="rect">
            <a:avLst/>
          </a:prstGeom>
          <a:noFill/>
          <a:ln>
            <a:noFill/>
          </a:ln>
        </p:spPr>
        <p:txBody>
          <a:bodyPr lIns="91425" tIns="91425" rIns="91425" bIns="91425" anchor="t" anchorCtr="0">
            <a:noAutofit/>
          </a:bodyPr>
          <a:lstStyle/>
          <a:p>
            <a:pPr defTabSz="914400"/>
            <a:r>
              <a:rPr lang="en-US" sz="1200" b="1" kern="0" dirty="0">
                <a:solidFill>
                  <a:srgbClr val="FFFFFF"/>
                </a:solidFill>
                <a:latin typeface="Arial"/>
                <a:ea typeface="Arial"/>
                <a:cs typeface="Arial"/>
                <a:sym typeface="Arial"/>
                <a:rtl val="0"/>
              </a:rPr>
              <a:t>Cloud-Native Platform</a:t>
            </a:r>
          </a:p>
        </p:txBody>
      </p:sp>
      <p:sp>
        <p:nvSpPr>
          <p:cNvPr id="302" name="Shape 302"/>
          <p:cNvSpPr txBox="1"/>
          <p:nvPr/>
        </p:nvSpPr>
        <p:spPr>
          <a:xfrm>
            <a:off x="2848079" y="3796979"/>
            <a:ext cx="1927118" cy="407400"/>
          </a:xfrm>
          <a:prstGeom prst="rect">
            <a:avLst/>
          </a:prstGeom>
          <a:noFill/>
          <a:ln>
            <a:noFill/>
          </a:ln>
        </p:spPr>
        <p:txBody>
          <a:bodyPr lIns="91425" tIns="91425" rIns="91425" bIns="91425" anchor="t" anchorCtr="0">
            <a:noAutofit/>
          </a:bodyPr>
          <a:lstStyle/>
          <a:p>
            <a:pPr algn="ctr" defTabSz="914400"/>
            <a:r>
              <a:rPr lang="en-US" sz="1200" kern="0" dirty="0" err="1">
                <a:solidFill>
                  <a:srgbClr val="FFFFFF"/>
                </a:solidFill>
                <a:latin typeface="Arial"/>
                <a:ea typeface="Arial"/>
                <a:cs typeface="Arial"/>
                <a:sym typeface="Arial"/>
                <a:rtl val="0"/>
              </a:rPr>
              <a:t>Microservices</a:t>
            </a:r>
            <a:r>
              <a:rPr lang="en-US" sz="1200" kern="0" dirty="0">
                <a:solidFill>
                  <a:srgbClr val="FFFFFF"/>
                </a:solidFill>
                <a:latin typeface="Arial"/>
                <a:ea typeface="Arial"/>
                <a:cs typeface="Arial"/>
                <a:sym typeface="Arial"/>
                <a:rtl val="0"/>
              </a:rPr>
              <a:t> Framework</a:t>
            </a:r>
          </a:p>
        </p:txBody>
      </p:sp>
      <p:sp>
        <p:nvSpPr>
          <p:cNvPr id="303" name="Shape 303"/>
          <p:cNvSpPr txBox="1"/>
          <p:nvPr/>
        </p:nvSpPr>
        <p:spPr>
          <a:xfrm>
            <a:off x="738225" y="3796979"/>
            <a:ext cx="1687050" cy="407400"/>
          </a:xfrm>
          <a:prstGeom prst="rect">
            <a:avLst/>
          </a:prstGeom>
          <a:noFill/>
          <a:ln>
            <a:noFill/>
          </a:ln>
        </p:spPr>
        <p:txBody>
          <a:bodyPr lIns="91425" tIns="91425" rIns="91425" bIns="91425" anchor="t" anchorCtr="0">
            <a:noAutofit/>
          </a:bodyPr>
          <a:lstStyle/>
          <a:p>
            <a:pPr algn="ctr" defTabSz="914400"/>
            <a:r>
              <a:rPr lang="en-US" sz="1200" kern="0" dirty="0">
                <a:solidFill>
                  <a:srgbClr val="FFFFFF"/>
                </a:solidFill>
                <a:latin typeface="Arial"/>
                <a:ea typeface="Arial"/>
                <a:cs typeface="Arial"/>
                <a:sym typeface="Arial"/>
                <a:rtl val="0"/>
              </a:rPr>
              <a:t>Platform Runtime</a:t>
            </a:r>
          </a:p>
        </p:txBody>
      </p:sp>
      <p:sp>
        <p:nvSpPr>
          <p:cNvPr id="304" name="Shape 304"/>
          <p:cNvSpPr/>
          <p:nvPr/>
        </p:nvSpPr>
        <p:spPr>
          <a:xfrm>
            <a:off x="5399075" y="3272362"/>
            <a:ext cx="2334899" cy="450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05" name="Shape 305"/>
          <p:cNvSpPr txBox="1"/>
          <p:nvPr/>
        </p:nvSpPr>
        <p:spPr>
          <a:xfrm>
            <a:off x="5654975" y="3317167"/>
            <a:ext cx="1823099" cy="451750"/>
          </a:xfrm>
          <a:prstGeom prst="rect">
            <a:avLst/>
          </a:prstGeom>
          <a:noFill/>
          <a:ln>
            <a:noFill/>
          </a:ln>
        </p:spPr>
        <p:txBody>
          <a:bodyPr lIns="91425" tIns="91425" rIns="91425" bIns="91425" anchor="t" anchorCtr="0">
            <a:noAutofit/>
          </a:bodyPr>
          <a:lstStyle/>
          <a:p>
            <a:pPr algn="ctr" defTabSz="914400"/>
            <a:r>
              <a:rPr lang="en-US" sz="1200" kern="0" dirty="0">
                <a:solidFill>
                  <a:srgbClr val="FFFFFF"/>
                </a:solidFill>
                <a:latin typeface="Arial"/>
                <a:ea typeface="Arial"/>
                <a:cs typeface="Arial"/>
                <a:sym typeface="Arial"/>
                <a:rtl val="0"/>
              </a:rPr>
              <a:t>Stream Data Platform</a:t>
            </a:r>
          </a:p>
        </p:txBody>
      </p:sp>
      <p:sp>
        <p:nvSpPr>
          <p:cNvPr id="308" name="Shape 308"/>
          <p:cNvSpPr/>
          <p:nvPr/>
        </p:nvSpPr>
        <p:spPr>
          <a:xfrm>
            <a:off x="5173531" y="3935062"/>
            <a:ext cx="777299" cy="450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09" name="Shape 309"/>
          <p:cNvSpPr txBox="1"/>
          <p:nvPr/>
        </p:nvSpPr>
        <p:spPr>
          <a:xfrm>
            <a:off x="5220785" y="4004648"/>
            <a:ext cx="684600" cy="391500"/>
          </a:xfrm>
          <a:prstGeom prst="rect">
            <a:avLst/>
          </a:prstGeom>
          <a:noFill/>
          <a:ln>
            <a:noFill/>
          </a:ln>
        </p:spPr>
        <p:txBody>
          <a:bodyPr lIns="91425" tIns="91425" rIns="91425" bIns="91425" anchor="t" anchorCtr="0">
            <a:noAutofit/>
          </a:bodyPr>
          <a:lstStyle/>
          <a:p>
            <a:pPr algn="ctr" defTabSz="914400"/>
            <a:r>
              <a:rPr lang="en-US" sz="1000" kern="0" dirty="0" err="1">
                <a:solidFill>
                  <a:srgbClr val="FFFFFF"/>
                </a:solidFill>
                <a:latin typeface="Arial"/>
                <a:ea typeface="Arial"/>
                <a:cs typeface="Arial"/>
                <a:sym typeface="Arial"/>
                <a:rtl val="0"/>
              </a:rPr>
              <a:t>Hadoop</a:t>
            </a:r>
            <a:endParaRPr lang="en-US" sz="1000" kern="0" dirty="0">
              <a:solidFill>
                <a:srgbClr val="FFFFFF"/>
              </a:solidFill>
              <a:latin typeface="Arial"/>
              <a:ea typeface="Arial"/>
              <a:cs typeface="Arial"/>
              <a:sym typeface="Arial"/>
              <a:rtl val="0"/>
            </a:endParaRPr>
          </a:p>
        </p:txBody>
      </p:sp>
      <p:sp>
        <p:nvSpPr>
          <p:cNvPr id="310" name="Shape 310"/>
          <p:cNvSpPr/>
          <p:nvPr/>
        </p:nvSpPr>
        <p:spPr>
          <a:xfrm>
            <a:off x="6180140" y="3935062"/>
            <a:ext cx="777299" cy="450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11" name="Shape 311"/>
          <p:cNvSpPr/>
          <p:nvPr/>
        </p:nvSpPr>
        <p:spPr>
          <a:xfrm>
            <a:off x="7186749" y="3935062"/>
            <a:ext cx="777299" cy="450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12" name="Shape 312"/>
          <p:cNvSpPr txBox="1"/>
          <p:nvPr/>
        </p:nvSpPr>
        <p:spPr>
          <a:xfrm>
            <a:off x="6226444" y="4004648"/>
            <a:ext cx="684600" cy="391500"/>
          </a:xfrm>
          <a:prstGeom prst="rect">
            <a:avLst/>
          </a:prstGeom>
          <a:noFill/>
          <a:ln>
            <a:noFill/>
          </a:ln>
        </p:spPr>
        <p:txBody>
          <a:bodyPr lIns="91425" tIns="91425" rIns="91425" bIns="91425" anchor="t" anchorCtr="0">
            <a:noAutofit/>
          </a:bodyPr>
          <a:lstStyle/>
          <a:p>
            <a:pPr algn="ctr" defTabSz="914400"/>
            <a:r>
              <a:rPr lang="en-US" sz="1000" kern="0" dirty="0">
                <a:solidFill>
                  <a:srgbClr val="FFFFFF"/>
                </a:solidFill>
                <a:latin typeface="Arial"/>
                <a:ea typeface="Arial"/>
                <a:cs typeface="Arial"/>
                <a:sym typeface="Arial"/>
                <a:rtl val="0"/>
              </a:rPr>
              <a:t>Spark</a:t>
            </a:r>
          </a:p>
        </p:txBody>
      </p:sp>
      <p:sp>
        <p:nvSpPr>
          <p:cNvPr id="313" name="Shape 313"/>
          <p:cNvSpPr/>
          <p:nvPr/>
        </p:nvSpPr>
        <p:spPr>
          <a:xfrm>
            <a:off x="466675" y="960362"/>
            <a:ext cx="3451799" cy="2114725"/>
          </a:xfrm>
          <a:prstGeom prst="roundRect">
            <a:avLst>
              <a:gd name="adj" fmla="val 16667"/>
            </a:avLst>
          </a:prstGeom>
          <a:noFill/>
          <a:ln w="9525" cap="flat" cmpd="sng">
            <a:solidFill>
              <a:schemeClr val="dk2"/>
            </a:solidFill>
            <a:prstDash val="lgDash"/>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15" name="Shape 315"/>
          <p:cNvSpPr/>
          <p:nvPr/>
        </p:nvSpPr>
        <p:spPr>
          <a:xfrm>
            <a:off x="738225" y="2617266"/>
            <a:ext cx="373199" cy="21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16" name="Shape 316"/>
          <p:cNvSpPr/>
          <p:nvPr/>
        </p:nvSpPr>
        <p:spPr>
          <a:xfrm>
            <a:off x="837410" y="2716452"/>
            <a:ext cx="373199" cy="21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17" name="Shape 317"/>
          <p:cNvSpPr/>
          <p:nvPr/>
        </p:nvSpPr>
        <p:spPr>
          <a:xfrm>
            <a:off x="1923950" y="2579965"/>
            <a:ext cx="404400" cy="384599"/>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cxnSp>
        <p:nvCxnSpPr>
          <p:cNvPr id="318" name="Shape 318"/>
          <p:cNvCxnSpPr/>
          <p:nvPr/>
        </p:nvCxnSpPr>
        <p:spPr>
          <a:xfrm>
            <a:off x="1210600" y="2769953"/>
            <a:ext cx="725699" cy="0"/>
          </a:xfrm>
          <a:prstGeom prst="straightConnector1">
            <a:avLst/>
          </a:prstGeom>
          <a:noFill/>
          <a:ln w="9525" cap="flat" cmpd="sng">
            <a:solidFill>
              <a:schemeClr val="dk2"/>
            </a:solidFill>
            <a:prstDash val="solid"/>
            <a:round/>
            <a:headEnd type="stealth" w="lg" len="lg"/>
            <a:tailEnd type="stealth" w="lg" len="lg"/>
          </a:ln>
        </p:spPr>
      </p:cxnSp>
      <p:cxnSp>
        <p:nvCxnSpPr>
          <p:cNvPr id="319" name="Shape 319"/>
          <p:cNvCxnSpPr/>
          <p:nvPr/>
        </p:nvCxnSpPr>
        <p:spPr>
          <a:xfrm>
            <a:off x="2308675" y="1677299"/>
            <a:ext cx="2541000" cy="0"/>
          </a:xfrm>
          <a:prstGeom prst="straightConnector1">
            <a:avLst/>
          </a:prstGeom>
          <a:noFill/>
          <a:ln w="9525" cap="flat" cmpd="sng">
            <a:solidFill>
              <a:schemeClr val="accent1"/>
            </a:solidFill>
            <a:prstDash val="lgDash"/>
            <a:round/>
            <a:headEnd type="stealth" w="lg" len="lg"/>
            <a:tailEnd type="none" w="lg" len="lg"/>
          </a:ln>
        </p:spPr>
      </p:cxnSp>
      <p:sp>
        <p:nvSpPr>
          <p:cNvPr id="320" name="Shape 320"/>
          <p:cNvSpPr txBox="1"/>
          <p:nvPr/>
        </p:nvSpPr>
        <p:spPr>
          <a:xfrm>
            <a:off x="7232104" y="4004648"/>
            <a:ext cx="684600" cy="391500"/>
          </a:xfrm>
          <a:prstGeom prst="rect">
            <a:avLst/>
          </a:prstGeom>
          <a:noFill/>
          <a:ln>
            <a:noFill/>
          </a:ln>
        </p:spPr>
        <p:txBody>
          <a:bodyPr lIns="91425" tIns="91425" rIns="91425" bIns="91425" anchor="t" anchorCtr="0">
            <a:noAutofit/>
          </a:bodyPr>
          <a:lstStyle/>
          <a:p>
            <a:pPr algn="ctr" defTabSz="914400"/>
            <a:r>
              <a:rPr lang="en-US" sz="1000" kern="0" dirty="0">
                <a:solidFill>
                  <a:srgbClr val="FFFFFF"/>
                </a:solidFill>
                <a:latin typeface="Arial"/>
                <a:ea typeface="Arial"/>
                <a:cs typeface="Arial"/>
                <a:sym typeface="Arial"/>
                <a:rtl val="0"/>
              </a:rPr>
              <a:t>DW</a:t>
            </a:r>
          </a:p>
        </p:txBody>
      </p:sp>
      <p:sp>
        <p:nvSpPr>
          <p:cNvPr id="321" name="Shape 321"/>
          <p:cNvSpPr txBox="1"/>
          <p:nvPr/>
        </p:nvSpPr>
        <p:spPr>
          <a:xfrm>
            <a:off x="1241424" y="960362"/>
            <a:ext cx="1902300" cy="327299"/>
          </a:xfrm>
          <a:prstGeom prst="rect">
            <a:avLst/>
          </a:prstGeom>
          <a:noFill/>
          <a:ln>
            <a:noFill/>
          </a:ln>
        </p:spPr>
        <p:txBody>
          <a:bodyPr lIns="91425" tIns="91425" rIns="91425" bIns="91425" anchor="t" anchorCtr="0">
            <a:noAutofit/>
          </a:bodyPr>
          <a:lstStyle/>
          <a:p>
            <a:pPr defTabSz="914400"/>
            <a:r>
              <a:rPr lang="en-US" sz="1200" b="1" kern="0" dirty="0">
                <a:solidFill>
                  <a:srgbClr val="000000"/>
                </a:solidFill>
                <a:latin typeface="Arial"/>
                <a:ea typeface="Arial"/>
                <a:cs typeface="Arial"/>
                <a:sym typeface="Arial"/>
                <a:rtl val="0"/>
              </a:rPr>
              <a:t>Apps &amp; </a:t>
            </a:r>
            <a:r>
              <a:rPr lang="en-US" sz="1200" b="1" kern="0" dirty="0" err="1">
                <a:solidFill>
                  <a:srgbClr val="000000"/>
                </a:solidFill>
                <a:latin typeface="Arial"/>
                <a:ea typeface="Arial"/>
                <a:cs typeface="Arial"/>
                <a:sym typeface="Arial"/>
                <a:rtl val="0"/>
              </a:rPr>
              <a:t>Microservices</a:t>
            </a:r>
            <a:endParaRPr lang="en-US" sz="1200" b="1" kern="0" dirty="0">
              <a:solidFill>
                <a:srgbClr val="000000"/>
              </a:solidFill>
              <a:latin typeface="Arial"/>
              <a:ea typeface="Arial"/>
              <a:cs typeface="Arial"/>
              <a:sym typeface="Arial"/>
              <a:rtl val="0"/>
            </a:endParaRPr>
          </a:p>
        </p:txBody>
      </p:sp>
      <p:sp>
        <p:nvSpPr>
          <p:cNvPr id="322" name="Shape 322"/>
          <p:cNvSpPr txBox="1"/>
          <p:nvPr/>
        </p:nvSpPr>
        <p:spPr>
          <a:xfrm>
            <a:off x="1519550" y="2077762"/>
            <a:ext cx="404400" cy="391500"/>
          </a:xfrm>
          <a:prstGeom prst="rect">
            <a:avLst/>
          </a:prstGeom>
          <a:noFill/>
          <a:ln>
            <a:noFill/>
          </a:ln>
        </p:spPr>
        <p:txBody>
          <a:bodyPr lIns="91425" tIns="91425" rIns="91425" bIns="91425" anchor="t" anchorCtr="0">
            <a:noAutofit/>
          </a:bodyPr>
          <a:lstStyle/>
          <a:p>
            <a:pPr defTabSz="914400"/>
            <a:r>
              <a:rPr lang="en-US" sz="600" kern="0">
                <a:solidFill>
                  <a:srgbClr val="FFFFFF"/>
                </a:solidFill>
                <a:latin typeface="Arial"/>
                <a:ea typeface="Arial"/>
                <a:cs typeface="Arial"/>
                <a:sym typeface="Arial"/>
                <a:rtl val="0"/>
              </a:rPr>
              <a:t>DBMS</a:t>
            </a:r>
          </a:p>
        </p:txBody>
      </p:sp>
      <p:sp>
        <p:nvSpPr>
          <p:cNvPr id="323" name="Shape 323"/>
          <p:cNvSpPr txBox="1"/>
          <p:nvPr/>
        </p:nvSpPr>
        <p:spPr>
          <a:xfrm>
            <a:off x="2390314" y="2580449"/>
            <a:ext cx="963299" cy="327299"/>
          </a:xfrm>
          <a:prstGeom prst="rect">
            <a:avLst/>
          </a:prstGeom>
          <a:noFill/>
          <a:ln>
            <a:noFill/>
          </a:ln>
        </p:spPr>
        <p:txBody>
          <a:bodyPr lIns="91425" tIns="91425" rIns="91425" bIns="91425" anchor="t" anchorCtr="0">
            <a:noAutofit/>
          </a:bodyPr>
          <a:lstStyle/>
          <a:p>
            <a:pPr defTabSz="914400"/>
            <a:r>
              <a:rPr lang="en-US" sz="1200" kern="0" dirty="0">
                <a:solidFill>
                  <a:srgbClr val="000000"/>
                </a:solidFill>
                <a:latin typeface="Arial"/>
                <a:ea typeface="Arial"/>
                <a:cs typeface="Arial"/>
                <a:sym typeface="Arial"/>
                <a:rtl val="0"/>
              </a:rPr>
              <a:t>IMDG</a:t>
            </a:r>
          </a:p>
        </p:txBody>
      </p:sp>
      <p:sp>
        <p:nvSpPr>
          <p:cNvPr id="324" name="Shape 324"/>
          <p:cNvSpPr/>
          <p:nvPr/>
        </p:nvSpPr>
        <p:spPr>
          <a:xfrm>
            <a:off x="738225" y="2083866"/>
            <a:ext cx="373199" cy="21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25" name="Shape 325"/>
          <p:cNvSpPr/>
          <p:nvPr/>
        </p:nvSpPr>
        <p:spPr>
          <a:xfrm>
            <a:off x="837410" y="2183052"/>
            <a:ext cx="373199" cy="21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26" name="Shape 326"/>
          <p:cNvSpPr/>
          <p:nvPr/>
        </p:nvSpPr>
        <p:spPr>
          <a:xfrm>
            <a:off x="1923950" y="2046565"/>
            <a:ext cx="404400" cy="384599"/>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cxnSp>
        <p:nvCxnSpPr>
          <p:cNvPr id="327" name="Shape 327"/>
          <p:cNvCxnSpPr/>
          <p:nvPr/>
        </p:nvCxnSpPr>
        <p:spPr>
          <a:xfrm>
            <a:off x="1210600" y="2236553"/>
            <a:ext cx="725699" cy="0"/>
          </a:xfrm>
          <a:prstGeom prst="straightConnector1">
            <a:avLst/>
          </a:prstGeom>
          <a:noFill/>
          <a:ln w="9525" cap="flat" cmpd="sng">
            <a:solidFill>
              <a:schemeClr val="dk2"/>
            </a:solidFill>
            <a:prstDash val="solid"/>
            <a:round/>
            <a:headEnd type="stealth" w="lg" len="lg"/>
            <a:tailEnd type="stealth" w="lg" len="lg"/>
          </a:ln>
        </p:spPr>
      </p:cxnSp>
      <p:sp>
        <p:nvSpPr>
          <p:cNvPr id="328" name="Shape 328"/>
          <p:cNvSpPr txBox="1"/>
          <p:nvPr/>
        </p:nvSpPr>
        <p:spPr>
          <a:xfrm>
            <a:off x="2390314" y="1970849"/>
            <a:ext cx="963299" cy="327299"/>
          </a:xfrm>
          <a:prstGeom prst="rect">
            <a:avLst/>
          </a:prstGeom>
          <a:noFill/>
          <a:ln>
            <a:noFill/>
          </a:ln>
        </p:spPr>
        <p:txBody>
          <a:bodyPr lIns="91425" tIns="91425" rIns="91425" bIns="91425" anchor="t" anchorCtr="0">
            <a:noAutofit/>
          </a:bodyPr>
          <a:lstStyle/>
          <a:p>
            <a:pPr defTabSz="914400"/>
            <a:r>
              <a:rPr lang="en-US" sz="1200" kern="0" dirty="0">
                <a:solidFill>
                  <a:srgbClr val="000000"/>
                </a:solidFill>
                <a:latin typeface="Arial"/>
                <a:ea typeface="Arial"/>
                <a:cs typeface="Arial"/>
                <a:sym typeface="Arial"/>
                <a:rtl val="0"/>
              </a:rPr>
              <a:t>K/V Store</a:t>
            </a:r>
          </a:p>
        </p:txBody>
      </p:sp>
      <p:sp>
        <p:nvSpPr>
          <p:cNvPr id="329" name="Shape 329"/>
          <p:cNvSpPr/>
          <p:nvPr/>
        </p:nvSpPr>
        <p:spPr>
          <a:xfrm>
            <a:off x="738225" y="1474266"/>
            <a:ext cx="373199" cy="21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30" name="Shape 330"/>
          <p:cNvSpPr/>
          <p:nvPr/>
        </p:nvSpPr>
        <p:spPr>
          <a:xfrm>
            <a:off x="837410" y="1573452"/>
            <a:ext cx="373199" cy="21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31" name="Shape 331"/>
          <p:cNvSpPr/>
          <p:nvPr/>
        </p:nvSpPr>
        <p:spPr>
          <a:xfrm>
            <a:off x="1923950" y="1436965"/>
            <a:ext cx="404400" cy="384599"/>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cxnSp>
        <p:nvCxnSpPr>
          <p:cNvPr id="332" name="Shape 332"/>
          <p:cNvCxnSpPr/>
          <p:nvPr/>
        </p:nvCxnSpPr>
        <p:spPr>
          <a:xfrm>
            <a:off x="1210600" y="1626953"/>
            <a:ext cx="725699" cy="0"/>
          </a:xfrm>
          <a:prstGeom prst="straightConnector1">
            <a:avLst/>
          </a:prstGeom>
          <a:noFill/>
          <a:ln w="9525" cap="flat" cmpd="sng">
            <a:solidFill>
              <a:schemeClr val="dk2"/>
            </a:solidFill>
            <a:prstDash val="solid"/>
            <a:round/>
            <a:headEnd type="stealth" w="lg" len="lg"/>
            <a:tailEnd type="stealth" w="lg" len="lg"/>
          </a:ln>
        </p:spPr>
      </p:cxnSp>
      <p:sp>
        <p:nvSpPr>
          <p:cNvPr id="333" name="Shape 333"/>
          <p:cNvSpPr txBox="1"/>
          <p:nvPr/>
        </p:nvSpPr>
        <p:spPr>
          <a:xfrm>
            <a:off x="2390314" y="1361262"/>
            <a:ext cx="1168499" cy="327299"/>
          </a:xfrm>
          <a:prstGeom prst="rect">
            <a:avLst/>
          </a:prstGeom>
          <a:noFill/>
          <a:ln>
            <a:noFill/>
          </a:ln>
        </p:spPr>
        <p:txBody>
          <a:bodyPr lIns="91425" tIns="91425" rIns="91425" bIns="91425" anchor="t" anchorCtr="0">
            <a:noAutofit/>
          </a:bodyPr>
          <a:lstStyle/>
          <a:p>
            <a:pPr defTabSz="914400"/>
            <a:r>
              <a:rPr lang="en-US" sz="1200" kern="0" dirty="0">
                <a:solidFill>
                  <a:srgbClr val="000000"/>
                </a:solidFill>
                <a:latin typeface="Arial"/>
                <a:ea typeface="Arial"/>
                <a:cs typeface="Arial"/>
                <a:sym typeface="Arial"/>
                <a:rtl val="0"/>
              </a:rPr>
              <a:t>Relational DB</a:t>
            </a:r>
          </a:p>
        </p:txBody>
      </p:sp>
      <p:cxnSp>
        <p:nvCxnSpPr>
          <p:cNvPr id="334" name="Shape 334"/>
          <p:cNvCxnSpPr/>
          <p:nvPr/>
        </p:nvCxnSpPr>
        <p:spPr>
          <a:xfrm>
            <a:off x="2308675" y="2286899"/>
            <a:ext cx="2541000" cy="0"/>
          </a:xfrm>
          <a:prstGeom prst="straightConnector1">
            <a:avLst/>
          </a:prstGeom>
          <a:noFill/>
          <a:ln w="9525" cap="flat" cmpd="sng">
            <a:solidFill>
              <a:schemeClr val="accent1"/>
            </a:solidFill>
            <a:prstDash val="lgDash"/>
            <a:round/>
            <a:headEnd type="stealth" w="lg" len="lg"/>
            <a:tailEnd type="none" w="lg" len="lg"/>
          </a:ln>
        </p:spPr>
      </p:cxnSp>
      <p:cxnSp>
        <p:nvCxnSpPr>
          <p:cNvPr id="335" name="Shape 335"/>
          <p:cNvCxnSpPr/>
          <p:nvPr/>
        </p:nvCxnSpPr>
        <p:spPr>
          <a:xfrm>
            <a:off x="2308675" y="2896499"/>
            <a:ext cx="2541000" cy="0"/>
          </a:xfrm>
          <a:prstGeom prst="straightConnector1">
            <a:avLst/>
          </a:prstGeom>
          <a:noFill/>
          <a:ln w="9525" cap="flat" cmpd="sng">
            <a:solidFill>
              <a:schemeClr val="accent1"/>
            </a:solidFill>
            <a:prstDash val="lgDash"/>
            <a:round/>
            <a:headEnd type="stealth" w="lg" len="lg"/>
            <a:tailEnd type="none" w="lg" len="lg"/>
          </a:ln>
        </p:spPr>
      </p:cxnSp>
      <p:cxnSp>
        <p:nvCxnSpPr>
          <p:cNvPr id="336" name="Shape 336"/>
          <p:cNvCxnSpPr/>
          <p:nvPr/>
        </p:nvCxnSpPr>
        <p:spPr>
          <a:xfrm>
            <a:off x="4849675" y="1675199"/>
            <a:ext cx="3600" cy="1233000"/>
          </a:xfrm>
          <a:prstGeom prst="straightConnector1">
            <a:avLst/>
          </a:prstGeom>
          <a:noFill/>
          <a:ln w="9525" cap="flat" cmpd="sng">
            <a:solidFill>
              <a:schemeClr val="accent1"/>
            </a:solidFill>
            <a:prstDash val="lgDash"/>
            <a:round/>
            <a:headEnd type="none" w="lg" len="lg"/>
            <a:tailEnd type="none" w="lg" len="lg"/>
          </a:ln>
        </p:spPr>
      </p:cxnSp>
      <p:cxnSp>
        <p:nvCxnSpPr>
          <p:cNvPr id="337" name="Shape 337"/>
          <p:cNvCxnSpPr/>
          <p:nvPr/>
        </p:nvCxnSpPr>
        <p:spPr>
          <a:xfrm>
            <a:off x="4849600" y="1750762"/>
            <a:ext cx="1657500" cy="1445399"/>
          </a:xfrm>
          <a:prstGeom prst="straightConnector1">
            <a:avLst/>
          </a:prstGeom>
          <a:noFill/>
          <a:ln w="9525" cap="flat" cmpd="sng">
            <a:solidFill>
              <a:srgbClr val="008774"/>
            </a:solidFill>
            <a:prstDash val="lgDash"/>
            <a:round/>
            <a:headEnd type="none" w="lg" len="lg"/>
            <a:tailEnd type="stealth" w="lg" len="lg"/>
          </a:ln>
        </p:spPr>
      </p:cxnSp>
      <p:sp>
        <p:nvSpPr>
          <p:cNvPr id="340" name="Shape 340"/>
          <p:cNvSpPr/>
          <p:nvPr/>
        </p:nvSpPr>
        <p:spPr>
          <a:xfrm>
            <a:off x="5079781" y="3859462"/>
            <a:ext cx="2978099" cy="804899"/>
          </a:xfrm>
          <a:prstGeom prst="roundRect">
            <a:avLst>
              <a:gd name="adj" fmla="val 16667"/>
            </a:avLst>
          </a:prstGeom>
          <a:noFill/>
          <a:ln w="9525" cap="flat" cmpd="sng">
            <a:solidFill>
              <a:schemeClr val="dk2"/>
            </a:solidFill>
            <a:prstDash val="lgDash"/>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rtl val="0"/>
            </a:endParaRPr>
          </a:p>
        </p:txBody>
      </p:sp>
      <p:sp>
        <p:nvSpPr>
          <p:cNvPr id="341" name="Shape 341"/>
          <p:cNvSpPr txBox="1"/>
          <p:nvPr/>
        </p:nvSpPr>
        <p:spPr>
          <a:xfrm>
            <a:off x="5472256" y="4338337"/>
            <a:ext cx="2334899" cy="327299"/>
          </a:xfrm>
          <a:prstGeom prst="rect">
            <a:avLst/>
          </a:prstGeom>
          <a:noFill/>
          <a:ln>
            <a:noFill/>
          </a:ln>
        </p:spPr>
        <p:txBody>
          <a:bodyPr lIns="91425" tIns="91425" rIns="91425" bIns="91425" anchor="t" anchorCtr="0">
            <a:noAutofit/>
          </a:bodyPr>
          <a:lstStyle/>
          <a:p>
            <a:pPr defTabSz="914400"/>
            <a:r>
              <a:rPr lang="en-US" sz="1200" kern="0">
                <a:solidFill>
                  <a:srgbClr val="000000"/>
                </a:solidFill>
                <a:latin typeface="Arial"/>
                <a:ea typeface="Arial"/>
                <a:cs typeface="Arial"/>
                <a:sym typeface="Arial"/>
                <a:rtl val="0"/>
              </a:rPr>
              <a:t>Big Data &amp; Machine Learning</a:t>
            </a:r>
          </a:p>
        </p:txBody>
      </p:sp>
      <p:cxnSp>
        <p:nvCxnSpPr>
          <p:cNvPr id="342" name="Shape 342"/>
          <p:cNvCxnSpPr/>
          <p:nvPr/>
        </p:nvCxnSpPr>
        <p:spPr>
          <a:xfrm>
            <a:off x="4849675" y="2896512"/>
            <a:ext cx="565500" cy="375300"/>
          </a:xfrm>
          <a:prstGeom prst="straightConnector1">
            <a:avLst/>
          </a:prstGeom>
          <a:noFill/>
          <a:ln w="9525" cap="flat" cmpd="sng">
            <a:solidFill>
              <a:schemeClr val="dk2"/>
            </a:solidFill>
            <a:prstDash val="solid"/>
            <a:round/>
            <a:headEnd type="stealth" w="lg" len="lg"/>
            <a:tailEnd type="stealth" w="lg" len="lg"/>
          </a:ln>
        </p:spPr>
      </p:cxnSp>
      <p:sp>
        <p:nvSpPr>
          <p:cNvPr id="53" name="Shape 366"/>
          <p:cNvSpPr txBox="1"/>
          <p:nvPr/>
        </p:nvSpPr>
        <p:spPr>
          <a:xfrm>
            <a:off x="350212" y="246476"/>
            <a:ext cx="7901786" cy="752959"/>
          </a:xfrm>
          <a:prstGeom prst="rect">
            <a:avLst/>
          </a:prstGeom>
          <a:noFill/>
          <a:ln>
            <a:noFill/>
          </a:ln>
        </p:spPr>
        <p:txBody>
          <a:bodyPr lIns="91425" tIns="45700" rIns="91425" bIns="45700" anchor="t" anchorCtr="0">
            <a:noAutofit/>
          </a:bodyPr>
          <a:lstStyle/>
          <a:p>
            <a:pPr defTabSz="914400">
              <a:buClr>
                <a:srgbClr val="33928A"/>
              </a:buClr>
              <a:buSzPct val="25000"/>
            </a:pPr>
            <a:r>
              <a:rPr lang="en-US" sz="2800" b="1" kern="0" dirty="0" smtClean="0">
                <a:solidFill>
                  <a:srgbClr val="008774"/>
                </a:solidFill>
                <a:latin typeface="Arial"/>
                <a:ea typeface="Arial"/>
                <a:cs typeface="Arial"/>
                <a:sym typeface="Arial"/>
                <a:rtl val="0"/>
              </a:rPr>
              <a:t>Modern Cloud-Native Data Architecture</a:t>
            </a:r>
            <a:endParaRPr lang="en-US" sz="2800" b="1" kern="0" dirty="0">
              <a:solidFill>
                <a:srgbClr val="008774"/>
              </a:solidFill>
              <a:latin typeface="Arial"/>
              <a:ea typeface="Arial"/>
              <a:cs typeface="Arial"/>
              <a:sym typeface="Arial"/>
              <a:rtl val="0"/>
            </a:endParaRPr>
          </a:p>
        </p:txBody>
      </p:sp>
      <p:cxnSp>
        <p:nvCxnSpPr>
          <p:cNvPr id="62" name="Shape 318"/>
          <p:cNvCxnSpPr/>
          <p:nvPr/>
        </p:nvCxnSpPr>
        <p:spPr>
          <a:xfrm>
            <a:off x="4910462" y="3462411"/>
            <a:ext cx="559611" cy="0"/>
          </a:xfrm>
          <a:prstGeom prst="straightConnector1">
            <a:avLst/>
          </a:prstGeom>
          <a:noFill/>
          <a:ln w="9525" cap="flat" cmpd="sng">
            <a:solidFill>
              <a:schemeClr val="dk2"/>
            </a:solidFill>
            <a:prstDash val="solid"/>
            <a:round/>
            <a:headEnd type="stealth" w="lg" len="lg"/>
            <a:tailEnd type="stealth" w="lg" len="lg"/>
          </a:ln>
        </p:spPr>
      </p:cxnSp>
      <p:cxnSp>
        <p:nvCxnSpPr>
          <p:cNvPr id="67" name="Shape 318"/>
          <p:cNvCxnSpPr/>
          <p:nvPr/>
        </p:nvCxnSpPr>
        <p:spPr>
          <a:xfrm>
            <a:off x="5569121" y="3605647"/>
            <a:ext cx="0" cy="462498"/>
          </a:xfrm>
          <a:prstGeom prst="straightConnector1">
            <a:avLst/>
          </a:prstGeom>
          <a:noFill/>
          <a:ln w="9525" cap="flat" cmpd="sng">
            <a:solidFill>
              <a:schemeClr val="dk2"/>
            </a:solidFill>
            <a:prstDash val="solid"/>
            <a:round/>
            <a:headEnd type="stealth" w="lg" len="lg"/>
            <a:tailEnd type="stealth" w="lg" len="lg"/>
          </a:ln>
        </p:spPr>
      </p:cxnSp>
      <p:cxnSp>
        <p:nvCxnSpPr>
          <p:cNvPr id="75" name="Shape 318"/>
          <p:cNvCxnSpPr/>
          <p:nvPr/>
        </p:nvCxnSpPr>
        <p:spPr>
          <a:xfrm>
            <a:off x="6580413" y="3605647"/>
            <a:ext cx="0" cy="462498"/>
          </a:xfrm>
          <a:prstGeom prst="straightConnector1">
            <a:avLst/>
          </a:prstGeom>
          <a:noFill/>
          <a:ln w="9525" cap="flat" cmpd="sng">
            <a:solidFill>
              <a:schemeClr val="dk2"/>
            </a:solidFill>
            <a:prstDash val="solid"/>
            <a:round/>
            <a:headEnd type="stealth" w="lg" len="lg"/>
            <a:tailEnd type="stealth" w="lg" len="lg"/>
          </a:ln>
        </p:spPr>
      </p:cxnSp>
      <p:cxnSp>
        <p:nvCxnSpPr>
          <p:cNvPr id="76" name="Shape 318"/>
          <p:cNvCxnSpPr/>
          <p:nvPr/>
        </p:nvCxnSpPr>
        <p:spPr>
          <a:xfrm>
            <a:off x="7571013" y="3605647"/>
            <a:ext cx="0" cy="462498"/>
          </a:xfrm>
          <a:prstGeom prst="straightConnector1">
            <a:avLst/>
          </a:prstGeom>
          <a:noFill/>
          <a:ln w="9525" cap="flat" cmpd="sng">
            <a:solidFill>
              <a:schemeClr val="dk2"/>
            </a:solidFill>
            <a:prstDash val="solid"/>
            <a:round/>
            <a:headEnd type="stealth" w="lg" len="lg"/>
            <a:tailEnd type="stealth" w="lg" len="lg"/>
          </a:ln>
        </p:spPr>
      </p:cxnSp>
      <p:cxnSp>
        <p:nvCxnSpPr>
          <p:cNvPr id="78" name="Shape 339"/>
          <p:cNvCxnSpPr/>
          <p:nvPr/>
        </p:nvCxnSpPr>
        <p:spPr>
          <a:xfrm>
            <a:off x="2303653" y="3075087"/>
            <a:ext cx="0" cy="402604"/>
          </a:xfrm>
          <a:prstGeom prst="straightConnector1">
            <a:avLst/>
          </a:prstGeom>
          <a:noFill/>
          <a:ln w="9525" cap="flat" cmpd="sng">
            <a:solidFill>
              <a:schemeClr val="dk2"/>
            </a:solidFill>
            <a:prstDash val="solid"/>
            <a:round/>
            <a:headEnd type="none" w="lg" len="lg"/>
            <a:tailEnd type="stealth" w="lg" len="lg"/>
          </a:ln>
        </p:spPr>
      </p:cxnSp>
      <p:cxnSp>
        <p:nvCxnSpPr>
          <p:cNvPr id="82" name="Shape 339"/>
          <p:cNvCxnSpPr/>
          <p:nvPr/>
        </p:nvCxnSpPr>
        <p:spPr>
          <a:xfrm>
            <a:off x="1609027" y="3075087"/>
            <a:ext cx="0" cy="402604"/>
          </a:xfrm>
          <a:prstGeom prst="straightConnector1">
            <a:avLst/>
          </a:prstGeom>
          <a:noFill/>
          <a:ln w="9525" cap="flat" cmpd="sng">
            <a:solidFill>
              <a:schemeClr val="dk2"/>
            </a:solidFill>
            <a:prstDash val="solid"/>
            <a:round/>
            <a:headEnd type="none" w="lg" len="lg"/>
            <a:tailEnd type="stealth" w="lg" len="lg"/>
          </a:ln>
        </p:spPr>
      </p:cxnSp>
      <p:cxnSp>
        <p:nvCxnSpPr>
          <p:cNvPr id="83" name="Shape 339"/>
          <p:cNvCxnSpPr/>
          <p:nvPr/>
        </p:nvCxnSpPr>
        <p:spPr>
          <a:xfrm>
            <a:off x="914400" y="3075087"/>
            <a:ext cx="0" cy="402604"/>
          </a:xfrm>
          <a:prstGeom prst="straightConnector1">
            <a:avLst/>
          </a:prstGeom>
          <a:noFill/>
          <a:ln w="9525" cap="flat" cmpd="sng">
            <a:solidFill>
              <a:schemeClr val="dk2"/>
            </a:solidFill>
            <a:prstDash val="solid"/>
            <a:round/>
            <a:headEnd type="none" w="lg" len="lg"/>
            <a:tailEnd type="stealth" w="lg" len="lg"/>
          </a:ln>
        </p:spPr>
      </p:cxnSp>
    </p:spTree>
    <p:extLst>
      <p:ext uri="{BB962C8B-B14F-4D97-AF65-F5344CB8AC3E}">
        <p14:creationId xmlns:p14="http://schemas.microsoft.com/office/powerpoint/2010/main" val="13179885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399" tIns="45687" rIns="91399" bIns="45687" anchor="ctr" anchorCtr="0">
            <a:noAutofit/>
          </a:bodyPr>
          <a:lstStyle/>
          <a:p>
            <a:pPr algn="ctr" defTabSz="457072"/>
            <a:endParaRPr dirty="0">
              <a:solidFill>
                <a:srgbClr val="FFFFFF"/>
              </a:solidFill>
              <a:latin typeface="Arial"/>
              <a:ea typeface="Arial"/>
              <a:cs typeface="Arial"/>
              <a:sym typeface="Arial"/>
            </a:endParaRPr>
          </a:p>
        </p:txBody>
      </p:sp>
      <p:sp>
        <p:nvSpPr>
          <p:cNvPr id="10" name="TextBox 9"/>
          <p:cNvSpPr txBox="1"/>
          <p:nvPr/>
        </p:nvSpPr>
        <p:spPr>
          <a:xfrm>
            <a:off x="623454" y="1898430"/>
            <a:ext cx="8201709" cy="1538857"/>
          </a:xfrm>
          <a:prstGeom prst="rect">
            <a:avLst/>
          </a:prstGeom>
          <a:noFill/>
          <a:effectLst>
            <a:outerShdw blurRad="63500" sx="102000" sy="102000" algn="ctr" rotWithShape="0">
              <a:prstClr val="black">
                <a:alpha val="40000"/>
              </a:prstClr>
            </a:outerShdw>
          </a:effectLst>
        </p:spPr>
        <p:txBody>
          <a:bodyPr wrap="square" lIns="91414" tIns="45707" rIns="91414" bIns="45707" rtlCol="0">
            <a:spAutoFit/>
          </a:bodyPr>
          <a:lstStyle/>
          <a:p>
            <a:pPr algn="ctr" defTabSz="457072">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ea typeface="Helvetica Light"/>
                <a:cs typeface="Arial"/>
              </a:rPr>
              <a:t>Deep dive </a:t>
            </a:r>
          </a:p>
          <a:p>
            <a:pPr algn="ctr" defTabSz="457072">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ea typeface="Helvetica Light"/>
                <a:cs typeface="Arial"/>
              </a:rPr>
              <a:t>Pivotal Cloud Foundry</a:t>
            </a:r>
            <a:endParaRPr lang="en-US" sz="4200" b="1" spc="-100" dirty="0">
              <a:solidFill>
                <a:srgbClr val="00AE9E"/>
              </a:solidFill>
              <a:effectLst>
                <a:outerShdw blurRad="50800" dist="38100" dir="5400000" algn="t" rotWithShape="0">
                  <a:prstClr val="black">
                    <a:alpha val="40000"/>
                  </a:prstClr>
                </a:outerShdw>
              </a:effectLst>
              <a:latin typeface="Arial"/>
              <a:ea typeface="Helvetica Light"/>
              <a:cs typeface="Arial"/>
            </a:endParaRPr>
          </a:p>
        </p:txBody>
      </p:sp>
      <p:pic>
        <p:nvPicPr>
          <p:cNvPr id="7" name="Picture 6" descr="pivotal_teal.png"/>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518094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stock-photo-north-america-elements-of-this-image-furnished-by-nasa-114908014.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5425440"/>
          </a:xfrm>
          <a:prstGeom prst="rect">
            <a:avLst/>
          </a:prstGeom>
        </p:spPr>
      </p:pic>
      <p:sp>
        <p:nvSpPr>
          <p:cNvPr id="12" name="TextBox 11"/>
          <p:cNvSpPr txBox="1"/>
          <p:nvPr/>
        </p:nvSpPr>
        <p:spPr>
          <a:xfrm>
            <a:off x="173567" y="1962151"/>
            <a:ext cx="8813800" cy="1377253"/>
          </a:xfrm>
          <a:prstGeom prst="rect">
            <a:avLst/>
          </a:prstGeom>
          <a:noFill/>
        </p:spPr>
        <p:txBody>
          <a:bodyPr wrap="square" lIns="68580" tIns="34290" rIns="68580" bIns="34290" rtlCol="0">
            <a:spAutoFit/>
          </a:bodyPr>
          <a:lstStyle/>
          <a:p>
            <a:pPr algn="ctr" defTabSz="914400" fontAlgn="base">
              <a:spcBef>
                <a:spcPct val="0"/>
              </a:spcBef>
              <a:spcAft>
                <a:spcPct val="0"/>
              </a:spcAft>
            </a:pPr>
            <a:r>
              <a:rPr lang="en-US" sz="8500" spc="300" dirty="0">
                <a:solidFill>
                  <a:srgbClr val="FFFFFF">
                    <a:alpha val="49000"/>
                  </a:srgbClr>
                </a:solidFill>
                <a:latin typeface="Impact"/>
                <a:ea typeface="ＭＳ Ｐゴシック" charset="0"/>
                <a:cs typeface="Impact"/>
              </a:rPr>
              <a:t>TRANSFORMATION</a:t>
            </a:r>
          </a:p>
        </p:txBody>
      </p:sp>
      <p:grpSp>
        <p:nvGrpSpPr>
          <p:cNvPr id="41" name="Group 40"/>
          <p:cNvGrpSpPr/>
          <p:nvPr/>
        </p:nvGrpSpPr>
        <p:grpSpPr>
          <a:xfrm>
            <a:off x="2326750" y="687910"/>
            <a:ext cx="4378856" cy="3971652"/>
            <a:chOff x="2326749" y="687910"/>
            <a:chExt cx="4378856" cy="3971652"/>
          </a:xfrm>
        </p:grpSpPr>
        <p:sp>
          <p:nvSpPr>
            <p:cNvPr id="18" name="Oval 17"/>
            <p:cNvSpPr/>
            <p:nvPr/>
          </p:nvSpPr>
          <p:spPr>
            <a:xfrm>
              <a:off x="3613150" y="687910"/>
              <a:ext cx="1663700" cy="1663700"/>
            </a:xfrm>
            <a:prstGeom prst="ellipse">
              <a:avLst/>
            </a:prstGeom>
            <a:solidFill>
              <a:srgbClr val="008881">
                <a:alpha val="59000"/>
              </a:srgbClr>
            </a:solidFill>
            <a:ln w="1905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
          <p:nvSpPr>
            <p:cNvPr id="20" name="TextBox 19"/>
            <p:cNvSpPr txBox="1"/>
            <p:nvPr/>
          </p:nvSpPr>
          <p:spPr>
            <a:xfrm>
              <a:off x="3425675" y="897460"/>
              <a:ext cx="2009925" cy="1220847"/>
            </a:xfrm>
            <a:prstGeom prst="rect">
              <a:avLst/>
            </a:prstGeom>
            <a:noFill/>
          </p:spPr>
          <p:txBody>
            <a:bodyPr wrap="square" rtlCol="0">
              <a:spAutoFit/>
            </a:bodyPr>
            <a:lstStyle/>
            <a:p>
              <a:pPr algn="ctr" defTabSz="914400" fontAlgn="base">
                <a:spcBef>
                  <a:spcPct val="0"/>
                </a:spcBef>
                <a:spcAft>
                  <a:spcPct val="0"/>
                </a:spcAft>
              </a:pPr>
              <a:r>
                <a:rPr lang="en-US" sz="1600" b="1" cap="all" dirty="0">
                  <a:solidFill>
                    <a:srgbClr val="FFFFFF"/>
                  </a:solidFill>
                  <a:latin typeface="Arial (Body)"/>
                  <a:ea typeface="ＭＳ Ｐゴシック" charset="0"/>
                  <a:cs typeface="Arial (Body)"/>
                </a:rPr>
                <a:t>Agile </a:t>
              </a:r>
              <a:br>
                <a:rPr lang="en-US" sz="1600" b="1" cap="all" dirty="0">
                  <a:solidFill>
                    <a:srgbClr val="FFFFFF"/>
                  </a:solidFill>
                  <a:latin typeface="Arial (Body)"/>
                  <a:ea typeface="ＭＳ Ｐゴシック" charset="0"/>
                  <a:cs typeface="Arial (Body)"/>
                </a:rPr>
              </a:br>
              <a:r>
                <a:rPr lang="en-US" sz="1600" b="1" cap="all" dirty="0">
                  <a:solidFill>
                    <a:srgbClr val="FFFFFF"/>
                  </a:solidFill>
                  <a:latin typeface="Arial (Body)"/>
                  <a:ea typeface="ＭＳ Ｐゴシック" charset="0"/>
                  <a:cs typeface="Arial (Body)"/>
                </a:rPr>
                <a:t>Dev &amp; Data </a:t>
              </a:r>
              <a:br>
                <a:rPr lang="en-US" sz="1600" b="1" cap="all" dirty="0">
                  <a:solidFill>
                    <a:srgbClr val="FFFFFF"/>
                  </a:solidFill>
                  <a:latin typeface="Arial (Body)"/>
                  <a:ea typeface="ＭＳ Ｐゴシック" charset="0"/>
                  <a:cs typeface="Arial (Body)"/>
                </a:rPr>
              </a:br>
              <a:r>
                <a:rPr lang="en-US" sz="1600" b="1" cap="all" dirty="0">
                  <a:solidFill>
                    <a:srgbClr val="FFFFFF"/>
                  </a:solidFill>
                  <a:latin typeface="Arial (Body)"/>
                  <a:ea typeface="ＭＳ Ｐゴシック" charset="0"/>
                  <a:cs typeface="Arial (Body)"/>
                </a:rPr>
                <a:t>Science</a:t>
              </a:r>
            </a:p>
            <a:p>
              <a:pPr algn="ctr" defTabSz="914400" fontAlgn="base">
                <a:spcBef>
                  <a:spcPts val="400"/>
                </a:spcBef>
                <a:spcAft>
                  <a:spcPct val="0"/>
                </a:spcAft>
              </a:pPr>
              <a:r>
                <a:rPr lang="en-US" sz="1100" cap="all" dirty="0">
                  <a:solidFill>
                    <a:srgbClr val="FFFFFF"/>
                  </a:solidFill>
                  <a:latin typeface="Arial (Body)"/>
                  <a:ea typeface="ＭＳ Ｐゴシック" charset="0"/>
                  <a:cs typeface="Arial (Body)"/>
                </a:rPr>
                <a:t>modern, collaborative</a:t>
              </a:r>
            </a:p>
          </p:txBody>
        </p:sp>
        <p:grpSp>
          <p:nvGrpSpPr>
            <p:cNvPr id="21" name="Group 18"/>
            <p:cNvGrpSpPr/>
            <p:nvPr/>
          </p:nvGrpSpPr>
          <p:grpSpPr>
            <a:xfrm>
              <a:off x="2326749" y="2931586"/>
              <a:ext cx="1881187" cy="1663700"/>
              <a:chOff x="1814513" y="3130550"/>
              <a:chExt cx="1881187" cy="1663700"/>
            </a:xfrm>
          </p:grpSpPr>
          <p:sp>
            <p:nvSpPr>
              <p:cNvPr id="34" name="Oval 33"/>
              <p:cNvSpPr/>
              <p:nvPr/>
            </p:nvSpPr>
            <p:spPr>
              <a:xfrm>
                <a:off x="1917700" y="3130550"/>
                <a:ext cx="1663700" cy="1663700"/>
              </a:xfrm>
              <a:prstGeom prst="ellipse">
                <a:avLst/>
              </a:prstGeom>
              <a:solidFill>
                <a:schemeClr val="tx2">
                  <a:alpha val="59000"/>
                </a:schemeClr>
              </a:solidFill>
              <a:ln w="1905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
            <p:nvSpPr>
              <p:cNvPr id="35" name="TextBox 34"/>
              <p:cNvSpPr txBox="1"/>
              <p:nvPr/>
            </p:nvSpPr>
            <p:spPr>
              <a:xfrm>
                <a:off x="1814513" y="3457999"/>
                <a:ext cx="1881187" cy="1143903"/>
              </a:xfrm>
              <a:prstGeom prst="rect">
                <a:avLst/>
              </a:prstGeom>
              <a:noFill/>
            </p:spPr>
            <p:txBody>
              <a:bodyPr wrap="square" rtlCol="0">
                <a:spAutoFit/>
              </a:bodyPr>
              <a:lstStyle/>
              <a:p>
                <a:pPr algn="ctr" defTabSz="914400" fontAlgn="base">
                  <a:spcBef>
                    <a:spcPct val="0"/>
                  </a:spcBef>
                  <a:spcAft>
                    <a:spcPct val="0"/>
                  </a:spcAft>
                </a:pPr>
                <a:r>
                  <a:rPr lang="en-US" sz="1600" b="1" cap="all" dirty="0">
                    <a:solidFill>
                      <a:srgbClr val="FFFFFF"/>
                    </a:solidFill>
                    <a:latin typeface="Arial (Body)"/>
                    <a:ea typeface="ＭＳ Ｐゴシック" charset="0"/>
                    <a:cs typeface="Arial (Body)"/>
                  </a:rPr>
                  <a:t>App &amp; Dev Platform:</a:t>
                </a:r>
              </a:p>
              <a:p>
                <a:pPr algn="ctr" defTabSz="914400" fontAlgn="base">
                  <a:spcBef>
                    <a:spcPts val="400"/>
                  </a:spcBef>
                  <a:spcAft>
                    <a:spcPct val="0"/>
                  </a:spcAft>
                </a:pPr>
                <a:r>
                  <a:rPr lang="en-US" sz="1100" cap="all" dirty="0">
                    <a:solidFill>
                      <a:srgbClr val="FFFFFF"/>
                    </a:solidFill>
                    <a:latin typeface="Arial (Body)"/>
                    <a:ea typeface="ＭＳ Ｐゴシック" charset="0"/>
                    <a:cs typeface="Arial (Body)"/>
                  </a:rPr>
                  <a:t>PCF: modern, </a:t>
                </a:r>
                <a:br>
                  <a:rPr lang="en-US" sz="1100" cap="all" dirty="0">
                    <a:solidFill>
                      <a:srgbClr val="FFFFFF"/>
                    </a:solidFill>
                    <a:latin typeface="Arial (Body)"/>
                    <a:ea typeface="ＭＳ Ｐゴシック" charset="0"/>
                    <a:cs typeface="Arial (Body)"/>
                  </a:rPr>
                </a:br>
                <a:r>
                  <a:rPr lang="en-US" sz="1100" cap="all" dirty="0">
                    <a:solidFill>
                      <a:srgbClr val="FFFFFF"/>
                    </a:solidFill>
                    <a:latin typeface="Arial (Body)"/>
                    <a:ea typeface="ＭＳ Ｐゴシック" charset="0"/>
                    <a:cs typeface="Arial (Body)"/>
                  </a:rPr>
                  <a:t>cloud-oriented</a:t>
                </a:r>
                <a:br>
                  <a:rPr lang="en-US" sz="1100" cap="all" dirty="0">
                    <a:solidFill>
                      <a:srgbClr val="FFFFFF"/>
                    </a:solidFill>
                    <a:latin typeface="Arial (Body)"/>
                    <a:ea typeface="ＭＳ Ｐゴシック" charset="0"/>
                    <a:cs typeface="Arial (Body)"/>
                  </a:rPr>
                </a:br>
                <a:r>
                  <a:rPr lang="en-US" sz="1100" cap="all" dirty="0">
                    <a:solidFill>
                      <a:srgbClr val="FFFFFF"/>
                    </a:solidFill>
                    <a:latin typeface="Arial (Body)"/>
                    <a:ea typeface="ＭＳ Ｐゴシック" charset="0"/>
                    <a:cs typeface="Arial (Body)"/>
                  </a:rPr>
                  <a:t>&amp; open</a:t>
                </a:r>
              </a:p>
            </p:txBody>
          </p:sp>
        </p:grpSp>
        <p:grpSp>
          <p:nvGrpSpPr>
            <p:cNvPr id="23" name="Group 30"/>
            <p:cNvGrpSpPr/>
            <p:nvPr/>
          </p:nvGrpSpPr>
          <p:grpSpPr>
            <a:xfrm>
              <a:off x="5041904" y="2910418"/>
              <a:ext cx="1663701" cy="1663700"/>
              <a:chOff x="5549900" y="2940050"/>
              <a:chExt cx="1663701" cy="1663700"/>
            </a:xfrm>
          </p:grpSpPr>
          <p:sp>
            <p:nvSpPr>
              <p:cNvPr id="32" name="Oval 31"/>
              <p:cNvSpPr/>
              <p:nvPr/>
            </p:nvSpPr>
            <p:spPr>
              <a:xfrm>
                <a:off x="5549900" y="2940050"/>
                <a:ext cx="1663700" cy="1663700"/>
              </a:xfrm>
              <a:prstGeom prst="ellipse">
                <a:avLst/>
              </a:prstGeom>
              <a:solidFill>
                <a:schemeClr val="tx2">
                  <a:alpha val="60000"/>
                </a:schemeClr>
              </a:solidFill>
              <a:ln w="1905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latin typeface="Arial"/>
                </a:endParaRPr>
              </a:p>
            </p:txBody>
          </p:sp>
          <p:sp>
            <p:nvSpPr>
              <p:cNvPr id="33" name="TextBox 32"/>
              <p:cNvSpPr txBox="1"/>
              <p:nvPr/>
            </p:nvSpPr>
            <p:spPr>
              <a:xfrm>
                <a:off x="5600701" y="3419899"/>
                <a:ext cx="1612900" cy="897682"/>
              </a:xfrm>
              <a:prstGeom prst="rect">
                <a:avLst/>
              </a:prstGeom>
              <a:noFill/>
            </p:spPr>
            <p:txBody>
              <a:bodyPr wrap="square" rtlCol="0">
                <a:spAutoFit/>
              </a:bodyPr>
              <a:lstStyle/>
              <a:p>
                <a:pPr algn="ctr" defTabSz="914400" fontAlgn="base">
                  <a:spcBef>
                    <a:spcPct val="0"/>
                  </a:spcBef>
                  <a:spcAft>
                    <a:spcPct val="0"/>
                  </a:spcAft>
                </a:pPr>
                <a:r>
                  <a:rPr lang="en-US" sz="1600" b="1" cap="all" dirty="0">
                    <a:solidFill>
                      <a:srgbClr val="FFFFFF"/>
                    </a:solidFill>
                    <a:latin typeface="Arial (Body)"/>
                    <a:ea typeface="ＭＳ Ｐゴシック" charset="0"/>
                    <a:cs typeface="Arial (Body)"/>
                  </a:rPr>
                  <a:t>Data Fabric:</a:t>
                </a:r>
              </a:p>
              <a:p>
                <a:pPr algn="ctr" defTabSz="914400" fontAlgn="base">
                  <a:spcBef>
                    <a:spcPts val="400"/>
                  </a:spcBef>
                  <a:spcAft>
                    <a:spcPct val="0"/>
                  </a:spcAft>
                </a:pPr>
                <a:r>
                  <a:rPr lang="en-US" sz="1100" cap="all" dirty="0">
                    <a:solidFill>
                      <a:srgbClr val="FFFFFF"/>
                    </a:solidFill>
                    <a:latin typeface="Arial (Body)"/>
                    <a:ea typeface="ＭＳ Ｐゴシック" charset="0"/>
                    <a:cs typeface="Arial (Body)"/>
                  </a:rPr>
                  <a:t>BDS: modern, cloud-oriented </a:t>
                </a:r>
                <a:br>
                  <a:rPr lang="en-US" sz="1100" cap="all" dirty="0">
                    <a:solidFill>
                      <a:srgbClr val="FFFFFF"/>
                    </a:solidFill>
                    <a:latin typeface="Arial (Body)"/>
                    <a:ea typeface="ＭＳ Ｐゴシック" charset="0"/>
                    <a:cs typeface="Arial (Body)"/>
                  </a:rPr>
                </a:br>
                <a:r>
                  <a:rPr lang="en-US" sz="1100" cap="all" dirty="0">
                    <a:solidFill>
                      <a:srgbClr val="FFFFFF"/>
                    </a:solidFill>
                    <a:latin typeface="Arial (Body)"/>
                    <a:ea typeface="ＭＳ Ｐゴシック" charset="0"/>
                    <a:cs typeface="Arial (Body)"/>
                  </a:rPr>
                  <a:t>&amp; open</a:t>
                </a:r>
              </a:p>
            </p:txBody>
          </p:sp>
        </p:grpSp>
        <p:pic>
          <p:nvPicPr>
            <p:cNvPr id="38" name="Picture 37" descr="Arrow_segment.png"/>
            <p:cNvPicPr>
              <a:picLocks noChangeAspect="1"/>
            </p:cNvPicPr>
            <p:nvPr/>
          </p:nvPicPr>
          <p:blipFill>
            <a:blip r:embed="rId3"/>
            <a:stretch>
              <a:fillRect/>
            </a:stretch>
          </p:blipFill>
          <p:spPr>
            <a:xfrm>
              <a:off x="2971556" y="1758951"/>
              <a:ext cx="888512" cy="1358900"/>
            </a:xfrm>
            <a:prstGeom prst="rect">
              <a:avLst/>
            </a:prstGeom>
          </p:spPr>
        </p:pic>
        <p:pic>
          <p:nvPicPr>
            <p:cNvPr id="39" name="Picture 38" descr="Arrow_segment.png"/>
            <p:cNvPicPr>
              <a:picLocks noChangeAspect="1"/>
            </p:cNvPicPr>
            <p:nvPr/>
          </p:nvPicPr>
          <p:blipFill>
            <a:blip r:embed="rId3"/>
            <a:stretch>
              <a:fillRect/>
            </a:stretch>
          </p:blipFill>
          <p:spPr>
            <a:xfrm rot="6899257">
              <a:off x="5081873" y="1733550"/>
              <a:ext cx="888512" cy="1358902"/>
            </a:xfrm>
            <a:prstGeom prst="rect">
              <a:avLst/>
            </a:prstGeom>
          </p:spPr>
        </p:pic>
        <p:pic>
          <p:nvPicPr>
            <p:cNvPr id="40" name="Picture 39" descr="Arrow_segment.png"/>
            <p:cNvPicPr>
              <a:picLocks noChangeAspect="1"/>
            </p:cNvPicPr>
            <p:nvPr/>
          </p:nvPicPr>
          <p:blipFill>
            <a:blip r:embed="rId3"/>
            <a:stretch>
              <a:fillRect/>
            </a:stretch>
          </p:blipFill>
          <p:spPr>
            <a:xfrm rot="14344604">
              <a:off x="4140769" y="3535853"/>
              <a:ext cx="888514" cy="1358904"/>
            </a:xfrm>
            <a:prstGeom prst="rect">
              <a:avLst/>
            </a:prstGeom>
          </p:spPr>
        </p:pic>
      </p:grpSp>
    </p:spTree>
    <p:extLst>
      <p:ext uri="{BB962C8B-B14F-4D97-AF65-F5344CB8AC3E}">
        <p14:creationId xmlns:p14="http://schemas.microsoft.com/office/powerpoint/2010/main" val="2534038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Shape 149"/>
          <p:cNvGrpSpPr/>
          <p:nvPr/>
        </p:nvGrpSpPr>
        <p:grpSpPr>
          <a:xfrm>
            <a:off x="-94136" y="62966"/>
            <a:ext cx="9327924" cy="5144333"/>
            <a:chOff x="109728" y="112014"/>
            <a:chExt cx="8920195" cy="4919472"/>
          </a:xfrm>
        </p:grpSpPr>
        <p:pic>
          <p:nvPicPr>
            <p:cNvPr id="150" name="Shape 150"/>
            <p:cNvPicPr preferRelativeResize="0"/>
            <p:nvPr/>
          </p:nvPicPr>
          <p:blipFill rotWithShape="1">
            <a:blip r:embed="rId3">
              <a:alphaModFix amt="20000"/>
            </a:blip>
            <a:srcRect l="41838" r="7139"/>
            <a:stretch/>
          </p:blipFill>
          <p:spPr>
            <a:xfrm>
              <a:off x="4567651" y="112014"/>
              <a:ext cx="4462272" cy="4919472"/>
            </a:xfrm>
            <a:prstGeom prst="rect">
              <a:avLst/>
            </a:prstGeom>
            <a:noFill/>
            <a:ln>
              <a:noFill/>
            </a:ln>
          </p:spPr>
        </p:pic>
        <p:pic>
          <p:nvPicPr>
            <p:cNvPr id="151" name="Shape 151"/>
            <p:cNvPicPr preferRelativeResize="0"/>
            <p:nvPr/>
          </p:nvPicPr>
          <p:blipFill rotWithShape="1">
            <a:blip r:embed="rId4">
              <a:alphaModFix amt="20000"/>
            </a:blip>
            <a:srcRect l="33546" r="6028"/>
            <a:stretch/>
          </p:blipFill>
          <p:spPr>
            <a:xfrm>
              <a:off x="109728" y="112014"/>
              <a:ext cx="4462272" cy="4919472"/>
            </a:xfrm>
            <a:prstGeom prst="rect">
              <a:avLst/>
            </a:prstGeom>
            <a:noFill/>
            <a:ln>
              <a:noFill/>
            </a:ln>
          </p:spPr>
        </p:pic>
      </p:grpSp>
      <p:grpSp>
        <p:nvGrpSpPr>
          <p:cNvPr id="152" name="Shape 152"/>
          <p:cNvGrpSpPr/>
          <p:nvPr/>
        </p:nvGrpSpPr>
        <p:grpSpPr>
          <a:xfrm>
            <a:off x="721389" y="2298872"/>
            <a:ext cx="3238950" cy="720436"/>
            <a:chOff x="721389" y="2298872"/>
            <a:chExt cx="3238950" cy="720436"/>
          </a:xfrm>
        </p:grpSpPr>
        <p:sp>
          <p:nvSpPr>
            <p:cNvPr id="153" name="Shape 153"/>
            <p:cNvSpPr/>
            <p:nvPr/>
          </p:nvSpPr>
          <p:spPr>
            <a:xfrm>
              <a:off x="741708" y="2485852"/>
              <a:ext cx="3198311" cy="338554"/>
            </a:xfrm>
            <a:prstGeom prst="rect">
              <a:avLst/>
            </a:prstGeom>
            <a:noFill/>
            <a:ln>
              <a:noFill/>
            </a:ln>
          </p:spPr>
          <p:txBody>
            <a:bodyPr lIns="91425" tIns="45700" rIns="91425" bIns="45700" anchor="t" anchorCtr="0">
              <a:noAutofit/>
            </a:bodyPr>
            <a:lstStyle/>
            <a:p>
              <a:pPr algn="ctr" defTabSz="914400">
                <a:buClr>
                  <a:srgbClr val="FFFFFF"/>
                </a:buClr>
                <a:buSzPct val="25000"/>
                <a:buFont typeface="Proxima Nova"/>
                <a:buNone/>
              </a:pPr>
              <a:r>
                <a:rPr lang="en-US" sz="1600" kern="0">
                  <a:solidFill>
                    <a:srgbClr val="FFFFFF"/>
                  </a:solidFill>
                  <a:latin typeface="Proxima Nova"/>
                  <a:ea typeface="Proxima Nova"/>
                  <a:cs typeface="Proxima Nova"/>
                  <a:sym typeface="Proxima Nova"/>
                </a:rPr>
                <a:t>Modern Software Methodology</a:t>
              </a:r>
            </a:p>
          </p:txBody>
        </p:sp>
        <p:sp>
          <p:nvSpPr>
            <p:cNvPr id="154" name="Shape 154"/>
            <p:cNvSpPr/>
            <p:nvPr/>
          </p:nvSpPr>
          <p:spPr>
            <a:xfrm>
              <a:off x="721389" y="2298872"/>
              <a:ext cx="3238950" cy="720436"/>
            </a:xfrm>
            <a:prstGeom prst="rect">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Arial"/>
                <a:buNone/>
              </a:pPr>
              <a:endParaRPr kern="0">
                <a:solidFill>
                  <a:srgbClr val="00C3AD"/>
                </a:solidFill>
                <a:latin typeface="Arial"/>
                <a:ea typeface="Arial"/>
                <a:cs typeface="Arial"/>
                <a:sym typeface="Arial"/>
              </a:endParaRPr>
            </a:p>
          </p:txBody>
        </p:sp>
      </p:grpSp>
      <p:grpSp>
        <p:nvGrpSpPr>
          <p:cNvPr id="155" name="Shape 155"/>
          <p:cNvGrpSpPr/>
          <p:nvPr/>
        </p:nvGrpSpPr>
        <p:grpSpPr>
          <a:xfrm>
            <a:off x="5181375" y="2298872"/>
            <a:ext cx="3238950" cy="720436"/>
            <a:chOff x="5181375" y="2298872"/>
            <a:chExt cx="3238950" cy="720436"/>
          </a:xfrm>
        </p:grpSpPr>
        <p:sp>
          <p:nvSpPr>
            <p:cNvPr id="156" name="Shape 156"/>
            <p:cNvSpPr/>
            <p:nvPr/>
          </p:nvSpPr>
          <p:spPr>
            <a:xfrm>
              <a:off x="5237914" y="2485852"/>
              <a:ext cx="3125876" cy="338554"/>
            </a:xfrm>
            <a:prstGeom prst="rect">
              <a:avLst/>
            </a:prstGeom>
            <a:noFill/>
            <a:ln>
              <a:noFill/>
            </a:ln>
          </p:spPr>
          <p:txBody>
            <a:bodyPr lIns="91425" tIns="45700" rIns="91425" bIns="45700" anchor="t" anchorCtr="0">
              <a:noAutofit/>
            </a:bodyPr>
            <a:lstStyle/>
            <a:p>
              <a:pPr algn="ctr" defTabSz="914400">
                <a:buClr>
                  <a:srgbClr val="FFFFFF"/>
                </a:buClr>
                <a:buSzPct val="25000"/>
                <a:buFont typeface="Proxima Nova"/>
                <a:buNone/>
              </a:pPr>
              <a:r>
                <a:rPr lang="en-US" sz="1600" kern="0">
                  <a:solidFill>
                    <a:srgbClr val="FFFFFF"/>
                  </a:solidFill>
                  <a:latin typeface="Proxima Nova"/>
                  <a:ea typeface="Proxima Nova"/>
                  <a:cs typeface="Proxima Nova"/>
                  <a:sym typeface="Proxima Nova"/>
                </a:rPr>
                <a:t>Modern Cloud Native Platform</a:t>
              </a:r>
            </a:p>
          </p:txBody>
        </p:sp>
        <p:sp>
          <p:nvSpPr>
            <p:cNvPr id="157" name="Shape 157"/>
            <p:cNvSpPr/>
            <p:nvPr/>
          </p:nvSpPr>
          <p:spPr>
            <a:xfrm>
              <a:off x="5181375" y="2298872"/>
              <a:ext cx="3238950" cy="720436"/>
            </a:xfrm>
            <a:prstGeom prst="rect">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Arial"/>
                <a:buNone/>
              </a:pPr>
              <a:endParaRPr kern="0">
                <a:solidFill>
                  <a:srgbClr val="00C3AD"/>
                </a:solidFill>
                <a:latin typeface="Arial"/>
                <a:ea typeface="Arial"/>
                <a:cs typeface="Arial"/>
                <a:sym typeface="Arial"/>
              </a:endParaRPr>
            </a:p>
          </p:txBody>
        </p:sp>
      </p:grpSp>
      <p:pic>
        <p:nvPicPr>
          <p:cNvPr id="11" name="Shape 25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37078" y="1054493"/>
            <a:ext cx="3367574" cy="1198933"/>
          </a:xfrm>
          <a:prstGeom prst="rect">
            <a:avLst/>
          </a:prstGeom>
          <a:noFill/>
          <a:ln>
            <a:noFill/>
          </a:ln>
        </p:spPr>
      </p:pic>
      <p:pic>
        <p:nvPicPr>
          <p:cNvPr id="12" name="Shape 374"/>
          <p:cNvPicPr preferRelativeResize="0"/>
          <p:nvPr/>
        </p:nvPicPr>
        <p:blipFill rotWithShape="1">
          <a:blip r:embed="rId6">
            <a:alphaModFix/>
          </a:blip>
          <a:srcRect/>
          <a:stretch/>
        </p:blipFill>
        <p:spPr>
          <a:xfrm>
            <a:off x="4910064" y="1065834"/>
            <a:ext cx="4610984" cy="1203875"/>
          </a:xfrm>
          <a:prstGeom prst="rect">
            <a:avLst/>
          </a:prstGeom>
          <a:noFill/>
          <a:ln>
            <a:noFill/>
          </a:ln>
        </p:spPr>
      </p:pic>
      <p:sp>
        <p:nvSpPr>
          <p:cNvPr id="13" name="Rectangle 12"/>
          <p:cNvSpPr/>
          <p:nvPr/>
        </p:nvSpPr>
        <p:spPr>
          <a:xfrm>
            <a:off x="5548240" y="3658296"/>
            <a:ext cx="4144750" cy="338550"/>
          </a:xfrm>
          <a:prstGeom prst="rect">
            <a:avLst/>
          </a:prstGeom>
        </p:spPr>
        <p:txBody>
          <a:bodyPr wrap="square" lIns="91436" tIns="45718" rIns="91436" bIns="45718">
            <a:spAutoFit/>
          </a:bodyPr>
          <a:lstStyle/>
          <a:p>
            <a:r>
              <a:rPr lang="en-US" sz="1600" dirty="0">
                <a:solidFill>
                  <a:srgbClr val="FFFFFF"/>
                </a:solidFill>
                <a:latin typeface="Arial"/>
                <a:cs typeface="Arial"/>
              </a:rPr>
              <a:t> Run it in the Cloud for me,</a:t>
            </a:r>
            <a:endParaRPr lang="en-US" sz="1600" dirty="0">
              <a:solidFill>
                <a:srgbClr val="FFFFFF"/>
              </a:solidFill>
              <a:latin typeface="Arial"/>
            </a:endParaRPr>
          </a:p>
        </p:txBody>
      </p:sp>
      <p:sp>
        <p:nvSpPr>
          <p:cNvPr id="14" name="Rectangle 13"/>
          <p:cNvSpPr/>
          <p:nvPr/>
        </p:nvSpPr>
        <p:spPr>
          <a:xfrm>
            <a:off x="6957234" y="4169985"/>
            <a:ext cx="3122302" cy="338550"/>
          </a:xfrm>
          <a:prstGeom prst="rect">
            <a:avLst/>
          </a:prstGeom>
        </p:spPr>
        <p:txBody>
          <a:bodyPr wrap="square" lIns="91436" tIns="45718" rIns="91436" bIns="45718">
            <a:spAutoFit/>
          </a:bodyPr>
          <a:lstStyle/>
          <a:p>
            <a:r>
              <a:rPr lang="en-US" sz="1600" dirty="0">
                <a:solidFill>
                  <a:srgbClr val="FFFFFF"/>
                </a:solidFill>
                <a:latin typeface="Arial"/>
                <a:cs typeface="Arial"/>
              </a:rPr>
              <a:t> I do not care how   </a:t>
            </a:r>
            <a:endParaRPr lang="en-US" sz="1600" dirty="0">
              <a:solidFill>
                <a:srgbClr val="FFFFFF"/>
              </a:solidFill>
              <a:latin typeface="Arial"/>
            </a:endParaRPr>
          </a:p>
        </p:txBody>
      </p:sp>
      <p:sp>
        <p:nvSpPr>
          <p:cNvPr id="15" name="Rectangle 14"/>
          <p:cNvSpPr/>
          <p:nvPr/>
        </p:nvSpPr>
        <p:spPr>
          <a:xfrm>
            <a:off x="4979819" y="3165557"/>
            <a:ext cx="3830438" cy="338550"/>
          </a:xfrm>
          <a:prstGeom prst="rect">
            <a:avLst/>
          </a:prstGeom>
        </p:spPr>
        <p:txBody>
          <a:bodyPr wrap="square" lIns="91436" tIns="45718" rIns="91436" bIns="45718">
            <a:spAutoFit/>
          </a:bodyPr>
          <a:lstStyle/>
          <a:p>
            <a:r>
              <a:rPr lang="en-US" sz="1600" dirty="0">
                <a:solidFill>
                  <a:srgbClr val="FFFFFF"/>
                </a:solidFill>
                <a:latin typeface="Arial"/>
                <a:cs typeface="Arial"/>
              </a:rPr>
              <a:t>Here is my source code,</a:t>
            </a:r>
          </a:p>
        </p:txBody>
      </p:sp>
      <p:sp>
        <p:nvSpPr>
          <p:cNvPr id="16" name="Rectangle 15"/>
          <p:cNvSpPr/>
          <p:nvPr/>
        </p:nvSpPr>
        <p:spPr>
          <a:xfrm>
            <a:off x="1027272" y="3329296"/>
            <a:ext cx="3830438" cy="338550"/>
          </a:xfrm>
          <a:prstGeom prst="rect">
            <a:avLst/>
          </a:prstGeom>
        </p:spPr>
        <p:txBody>
          <a:bodyPr wrap="square" lIns="91436" tIns="45718" rIns="91436" bIns="45718">
            <a:spAutoFit/>
          </a:bodyPr>
          <a:lstStyle/>
          <a:p>
            <a:r>
              <a:rPr lang="en-US" sz="1600" dirty="0" smtClean="0">
                <a:solidFill>
                  <a:srgbClr val="FFFFFF"/>
                </a:solidFill>
                <a:latin typeface="Arial"/>
                <a:cs typeface="Arial"/>
              </a:rPr>
              <a:t>Build Software with you</a:t>
            </a:r>
            <a:endParaRPr lang="en-US" sz="1600" dirty="0">
              <a:solidFill>
                <a:srgbClr val="FFFFFF"/>
              </a:solidFill>
              <a:latin typeface="Arial"/>
              <a:cs typeface="Arial"/>
            </a:endParaRPr>
          </a:p>
        </p:txBody>
      </p:sp>
      <p:sp>
        <p:nvSpPr>
          <p:cNvPr id="17" name="Rectangle 16"/>
          <p:cNvSpPr/>
          <p:nvPr/>
        </p:nvSpPr>
        <p:spPr>
          <a:xfrm>
            <a:off x="1077614" y="3844534"/>
            <a:ext cx="3830438" cy="338550"/>
          </a:xfrm>
          <a:prstGeom prst="rect">
            <a:avLst/>
          </a:prstGeom>
        </p:spPr>
        <p:txBody>
          <a:bodyPr wrap="square" lIns="91436" tIns="45718" rIns="91436" bIns="45718">
            <a:spAutoFit/>
          </a:bodyPr>
          <a:lstStyle/>
          <a:p>
            <a:r>
              <a:rPr lang="en-US" sz="1600" dirty="0" smtClean="0">
                <a:solidFill>
                  <a:srgbClr val="FFFFFF"/>
                </a:solidFill>
                <a:latin typeface="Arial"/>
                <a:cs typeface="Arial"/>
              </a:rPr>
              <a:t>Show you how we do it</a:t>
            </a:r>
            <a:endParaRPr lang="en-US" sz="1600" dirty="0">
              <a:solidFill>
                <a:srgbClr val="FFFFFF"/>
              </a:solidFill>
              <a:latin typeface="Arial"/>
              <a:cs typeface="Arial"/>
            </a:endParaRPr>
          </a:p>
        </p:txBody>
      </p:sp>
    </p:spTree>
    <p:extLst>
      <p:ext uri="{BB962C8B-B14F-4D97-AF65-F5344CB8AC3E}">
        <p14:creationId xmlns:p14="http://schemas.microsoft.com/office/powerpoint/2010/main" val="41948391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5"/>
                                        </p:tgtEl>
                                        <p:attrNameLst>
                                          <p:attrName>style.visibility</p:attrName>
                                        </p:attrNameLst>
                                      </p:cBhvr>
                                      <p:to>
                                        <p:strVal val="visible"/>
                                      </p:to>
                                    </p:set>
                                    <p:animEffect transition="in" filter="fade">
                                      <p:cBhvr>
                                        <p:cTn id="11" dur="500"/>
                                        <p:tgtEl>
                                          <p:spTgt spid="155"/>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Images-gray-3.png"/>
          <p:cNvPicPr>
            <a:picLocks noChangeAspect="1"/>
          </p:cNvPicPr>
          <p:nvPr/>
        </p:nvPicPr>
        <p:blipFill rotWithShape="1">
          <a:blip r:embed="rId3">
            <a:extLst>
              <a:ext uri="{28A0092B-C50C-407E-A947-70E740481C1C}">
                <a14:useLocalDpi xmlns:a14="http://schemas.microsoft.com/office/drawing/2010/main" val="0"/>
              </a:ext>
            </a:extLst>
          </a:blip>
          <a:srcRect t="10568" b="5088"/>
          <a:stretch/>
        </p:blipFill>
        <p:spPr>
          <a:xfrm>
            <a:off x="0" y="0"/>
            <a:ext cx="9144000" cy="5143500"/>
          </a:xfrm>
          <a:prstGeom prst="rect">
            <a:avLst/>
          </a:prstGeom>
        </p:spPr>
      </p:pic>
      <p:sp>
        <p:nvSpPr>
          <p:cNvPr id="7" name="Rectangle 6"/>
          <p:cNvSpPr/>
          <p:nvPr/>
        </p:nvSpPr>
        <p:spPr>
          <a:xfrm>
            <a:off x="0" y="0"/>
            <a:ext cx="9144000" cy="5143500"/>
          </a:xfrm>
          <a:prstGeom prst="rect">
            <a:avLst/>
          </a:prstGeom>
          <a:solidFill>
            <a:srgbClr val="182730">
              <a:alpha val="6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 name="Title 1"/>
          <p:cNvSpPr>
            <a:spLocks noGrp="1"/>
          </p:cNvSpPr>
          <p:nvPr>
            <p:ph type="title"/>
          </p:nvPr>
        </p:nvSpPr>
        <p:spPr>
          <a:xfrm>
            <a:off x="2596874" y="417370"/>
            <a:ext cx="8777287" cy="460375"/>
          </a:xfrm>
        </p:spPr>
        <p:txBody>
          <a:bodyPr/>
          <a:lstStyle/>
          <a:p>
            <a:r>
              <a:rPr lang="en-US" sz="2000" b="1" dirty="0" smtClean="0">
                <a:solidFill>
                  <a:srgbClr val="FFFFFF"/>
                </a:solidFill>
              </a:rPr>
              <a:t> - Learning &amp; Transforming by doing</a:t>
            </a:r>
            <a:endParaRPr lang="en-US" sz="2000" b="1" dirty="0">
              <a:solidFill>
                <a:srgbClr val="FFFFFF"/>
              </a:solidFill>
            </a:endParaRPr>
          </a:p>
        </p:txBody>
      </p:sp>
      <p:sp>
        <p:nvSpPr>
          <p:cNvPr id="9" name="Content Placeholder 4"/>
          <p:cNvSpPr>
            <a:spLocks noGrp="1"/>
          </p:cNvSpPr>
          <p:nvPr>
            <p:ph sz="quarter" idx="4294967295"/>
          </p:nvPr>
        </p:nvSpPr>
        <p:spPr>
          <a:xfrm>
            <a:off x="185683" y="651520"/>
            <a:ext cx="4133851" cy="3663950"/>
          </a:xfrm>
          <a:prstGeom prst="rect">
            <a:avLst/>
          </a:prstGeom>
        </p:spPr>
        <p:txBody>
          <a:bodyPr lIns="91398" tIns="45699" rIns="91398" bIns="45699"/>
          <a:lstStyle/>
          <a:p>
            <a:pPr>
              <a:spcBef>
                <a:spcPts val="600"/>
              </a:spcBef>
              <a:spcAft>
                <a:spcPts val="600"/>
              </a:spcAft>
            </a:pPr>
            <a:endParaRPr lang="en-US" sz="1600" dirty="0" smtClean="0">
              <a:solidFill>
                <a:srgbClr val="FFFFFF"/>
              </a:solidFill>
            </a:endParaRPr>
          </a:p>
          <a:p>
            <a:pPr>
              <a:spcBef>
                <a:spcPts val="600"/>
              </a:spcBef>
              <a:spcAft>
                <a:spcPts val="600"/>
              </a:spcAft>
            </a:pPr>
            <a:r>
              <a:rPr lang="en-US" sz="1600" dirty="0" smtClean="0">
                <a:solidFill>
                  <a:srgbClr val="FFFFFF"/>
                </a:solidFill>
              </a:rPr>
              <a:t>Industry’s </a:t>
            </a:r>
            <a:r>
              <a:rPr lang="en-US" sz="1600" dirty="0">
                <a:solidFill>
                  <a:srgbClr val="FFFFFF"/>
                </a:solidFill>
              </a:rPr>
              <a:t>leading agile software development practice with 25 years experience with innovative startups </a:t>
            </a:r>
            <a:r>
              <a:rPr lang="en-US" sz="1600" b="1" dirty="0">
                <a:solidFill>
                  <a:srgbClr val="FFFFFF"/>
                </a:solidFill>
              </a:rPr>
              <a:t>&amp; Now working with world’s largest enterprises on IT transformation. (GE, Philips, BMW, Daimler, Nordstrom …)</a:t>
            </a:r>
          </a:p>
          <a:p>
            <a:pPr>
              <a:spcBef>
                <a:spcPts val="600"/>
              </a:spcBef>
              <a:spcAft>
                <a:spcPts val="600"/>
              </a:spcAft>
            </a:pPr>
            <a:r>
              <a:rPr lang="en-US" sz="1600" dirty="0">
                <a:solidFill>
                  <a:srgbClr val="FFFFFF"/>
                </a:solidFill>
              </a:rPr>
              <a:t>Pre-IPO customers: Google, Facebook, Twitter, </a:t>
            </a:r>
            <a:r>
              <a:rPr lang="en-US" sz="1600" dirty="0" err="1">
                <a:solidFill>
                  <a:srgbClr val="FFFFFF"/>
                </a:solidFill>
              </a:rPr>
              <a:t>Uber</a:t>
            </a:r>
            <a:r>
              <a:rPr lang="en-US" sz="1600" dirty="0">
                <a:solidFill>
                  <a:srgbClr val="FFFFFF"/>
                </a:solidFill>
              </a:rPr>
              <a:t>, </a:t>
            </a:r>
            <a:r>
              <a:rPr lang="en-US" sz="1600" dirty="0" err="1">
                <a:solidFill>
                  <a:srgbClr val="FFFFFF"/>
                </a:solidFill>
              </a:rPr>
              <a:t>Instagram</a:t>
            </a:r>
            <a:r>
              <a:rPr lang="en-US" sz="1600" dirty="0">
                <a:solidFill>
                  <a:srgbClr val="FFFFFF"/>
                </a:solidFill>
              </a:rPr>
              <a:t>… </a:t>
            </a:r>
          </a:p>
          <a:p>
            <a:pPr>
              <a:spcBef>
                <a:spcPts val="600"/>
              </a:spcBef>
              <a:spcAft>
                <a:spcPts val="600"/>
              </a:spcAft>
            </a:pPr>
            <a:r>
              <a:rPr lang="en-US" sz="1600" dirty="0">
                <a:solidFill>
                  <a:srgbClr val="FFFFFF"/>
                </a:solidFill>
              </a:rPr>
              <a:t>+700 engineers across +12 offices, in order to be physically co-located with our customers </a:t>
            </a:r>
          </a:p>
          <a:p>
            <a:pPr>
              <a:spcBef>
                <a:spcPts val="600"/>
              </a:spcBef>
              <a:spcAft>
                <a:spcPts val="600"/>
              </a:spcAft>
            </a:pPr>
            <a:r>
              <a:rPr lang="en-US" sz="1600" dirty="0">
                <a:solidFill>
                  <a:srgbClr val="FFFFFF"/>
                </a:solidFill>
              </a:rPr>
              <a:t>Large Startup Ecosystem (mentoring; partnership …)</a:t>
            </a:r>
          </a:p>
          <a:p>
            <a:pPr>
              <a:spcBef>
                <a:spcPts val="600"/>
              </a:spcBef>
              <a:spcAft>
                <a:spcPts val="600"/>
              </a:spcAft>
            </a:pPr>
            <a:endParaRPr lang="en-US" sz="2000" dirty="0">
              <a:solidFill>
                <a:srgbClr val="FFFFFF"/>
              </a:solidFill>
            </a:endParaRPr>
          </a:p>
        </p:txBody>
      </p:sp>
      <p:sp>
        <p:nvSpPr>
          <p:cNvPr id="10" name="TextBox 9"/>
          <p:cNvSpPr txBox="1"/>
          <p:nvPr/>
        </p:nvSpPr>
        <p:spPr>
          <a:xfrm>
            <a:off x="4243180" y="3677951"/>
            <a:ext cx="4794620" cy="969460"/>
          </a:xfrm>
          <a:prstGeom prst="rect">
            <a:avLst/>
          </a:prstGeom>
          <a:noFill/>
        </p:spPr>
        <p:txBody>
          <a:bodyPr wrap="square" lIns="91398" tIns="45699" rIns="91398" bIns="45699" rtlCol="0">
            <a:spAutoFit/>
          </a:bodyPr>
          <a:lstStyle/>
          <a:p>
            <a:pPr algn="ctr" defTabSz="914309"/>
            <a:r>
              <a:rPr lang="en-US" sz="1400" i="1" dirty="0">
                <a:solidFill>
                  <a:srgbClr val="FFFFFF"/>
                </a:solidFill>
                <a:latin typeface="Arial"/>
              </a:rPr>
              <a:t>*Current Locations: San Francisco, Palo Alto, New York, Chicago, Los Angeles, Boulder, Denver, Toronto, Boston, Melbourne, Tokyo, London</a:t>
            </a:r>
          </a:p>
          <a:p>
            <a:pPr algn="ctr" defTabSz="914309"/>
            <a:r>
              <a:rPr lang="en-US" sz="1400" b="1" i="1" dirty="0">
                <a:solidFill>
                  <a:srgbClr val="FFFFFF"/>
                </a:solidFill>
                <a:latin typeface="Arial"/>
              </a:rPr>
              <a:t>Paris (2016)</a:t>
            </a:r>
          </a:p>
        </p:txBody>
      </p:sp>
      <p:grpSp>
        <p:nvGrpSpPr>
          <p:cNvPr id="12" name="Group 28"/>
          <p:cNvGrpSpPr/>
          <p:nvPr/>
        </p:nvGrpSpPr>
        <p:grpSpPr>
          <a:xfrm>
            <a:off x="8685395" y="5907"/>
            <a:ext cx="423138" cy="463792"/>
            <a:chOff x="6301629" y="2432050"/>
            <a:chExt cx="1445371" cy="1584236"/>
          </a:xfrm>
        </p:grpSpPr>
        <p:sp>
          <p:nvSpPr>
            <p:cNvPr id="13" name="Rounded Rectangle 12"/>
            <p:cNvSpPr/>
            <p:nvPr/>
          </p:nvSpPr>
          <p:spPr>
            <a:xfrm>
              <a:off x="6464300" y="3086100"/>
              <a:ext cx="1155700" cy="520700"/>
            </a:xfrm>
            <a:prstGeom prst="round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r>
                <a:rPr lang="en-US" dirty="0">
                  <a:solidFill>
                    <a:srgbClr val="FFFFFF"/>
                  </a:solidFill>
                  <a:latin typeface="Arial"/>
                </a:rPr>
                <a:t>X</a:t>
              </a:r>
            </a:p>
          </p:txBody>
        </p:sp>
        <p:sp>
          <p:nvSpPr>
            <p:cNvPr id="14" name="Rounded Rectangle 13"/>
            <p:cNvSpPr/>
            <p:nvPr/>
          </p:nvSpPr>
          <p:spPr>
            <a:xfrm rot="16200000">
              <a:off x="6524625" y="2968625"/>
              <a:ext cx="933450" cy="647700"/>
            </a:xfrm>
            <a:prstGeom prst="round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r>
                <a:rPr lang="en-US" dirty="0">
                  <a:solidFill>
                    <a:srgbClr val="FFFFFF"/>
                  </a:solidFill>
                  <a:latin typeface="Arial"/>
                </a:rPr>
                <a:t>X</a:t>
              </a:r>
            </a:p>
          </p:txBody>
        </p:sp>
        <p:pic>
          <p:nvPicPr>
            <p:cNvPr id="15" name="Picture 14" descr="pivotal-labs-icon_gree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629" y="2432050"/>
              <a:ext cx="1445371" cy="1584236"/>
            </a:xfrm>
            <a:prstGeom prst="rect">
              <a:avLst/>
            </a:prstGeom>
          </p:spPr>
        </p:pic>
      </p:grpSp>
      <p:pic>
        <p:nvPicPr>
          <p:cNvPr id="16" name="Shape 181"/>
          <p:cNvPicPr preferRelativeResize="0"/>
          <p:nvPr/>
        </p:nvPicPr>
        <p:blipFill rotWithShape="1">
          <a:blip r:embed="rId5">
            <a:alphaModFix/>
          </a:blip>
          <a:srcRect/>
          <a:stretch/>
        </p:blipFill>
        <p:spPr>
          <a:xfrm>
            <a:off x="4456478" y="907031"/>
            <a:ext cx="4388440" cy="2687325"/>
          </a:xfrm>
          <a:prstGeom prst="rect">
            <a:avLst/>
          </a:prstGeom>
          <a:noFill/>
          <a:ln>
            <a:noFill/>
          </a:ln>
        </p:spPr>
      </p:pic>
      <p:pic>
        <p:nvPicPr>
          <p:cNvPr id="18" name="Shape 25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0719" y="102048"/>
            <a:ext cx="3367574" cy="1198933"/>
          </a:xfrm>
          <a:prstGeom prst="rect">
            <a:avLst/>
          </a:prstGeom>
          <a:noFill/>
          <a:ln>
            <a:noFill/>
          </a:ln>
        </p:spPr>
      </p:pic>
    </p:spTree>
    <p:extLst>
      <p:ext uri="{BB962C8B-B14F-4D97-AF65-F5344CB8AC3E}">
        <p14:creationId xmlns:p14="http://schemas.microsoft.com/office/powerpoint/2010/main" val="30318208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p:cNvPicPr>
          <p:nvPr>
            <p:ph type="pic" sz="quarter" idx="10"/>
          </p:nvPr>
        </p:nvPicPr>
        <p:blipFill rotWithShape="1">
          <a:blip r:embed="rId3">
            <a:alphaModFix amt="95000"/>
            <a:extLst>
              <a:ext uri="{28A0092B-C50C-407E-A947-70E740481C1C}">
                <a14:useLocalDpi xmlns:a14="http://schemas.microsoft.com/office/drawing/2010/main" val="0"/>
              </a:ext>
            </a:extLst>
          </a:blip>
          <a:srcRect l="31356" t="12014" r="23740"/>
          <a:stretch/>
        </p:blipFill>
        <p:spPr>
          <a:xfrm>
            <a:off x="114300" y="112713"/>
            <a:ext cx="4462272" cy="4918075"/>
          </a:xfrm>
        </p:spPr>
      </p:pic>
      <p:pic>
        <p:nvPicPr>
          <p:cNvPr id="6" name="Picture 5"/>
          <p:cNvPicPr>
            <a:picLocks/>
          </p:cNvPicPr>
          <p:nvPr/>
        </p:nvPicPr>
        <p:blipFill rotWithShape="1">
          <a:blip r:embed="rId4">
            <a:alphaModFix amt="30000"/>
            <a:extLst>
              <a:ext uri="{28A0092B-C50C-407E-A947-70E740481C1C}">
                <a14:useLocalDpi xmlns:a14="http://schemas.microsoft.com/office/drawing/2010/main" val="0"/>
              </a:ext>
            </a:extLst>
          </a:blip>
          <a:srcRect l="38786" t="5486" r="6614" b="14256"/>
          <a:stretch/>
        </p:blipFill>
        <p:spPr>
          <a:xfrm>
            <a:off x="4576572" y="112712"/>
            <a:ext cx="4462272" cy="4919472"/>
          </a:xfrm>
          <a:prstGeom prst="rect">
            <a:avLst/>
          </a:prstGeom>
        </p:spPr>
      </p:pic>
      <p:sp>
        <p:nvSpPr>
          <p:cNvPr id="3" name="Text Placeholder 2"/>
          <p:cNvSpPr>
            <a:spLocks noGrp="1"/>
          </p:cNvSpPr>
          <p:nvPr>
            <p:ph type="body" sz="quarter" idx="11"/>
          </p:nvPr>
        </p:nvSpPr>
        <p:spPr/>
        <p:txBody>
          <a:bodyPr/>
          <a:lstStyle/>
          <a:p>
            <a:r>
              <a:rPr lang="en-US" dirty="0"/>
              <a:t>CASE STUDY: </a:t>
            </a:r>
            <a:r>
              <a:rPr lang="en-US" dirty="0" smtClean="0"/>
              <a:t>DAIMLER</a:t>
            </a:r>
            <a:endParaRPr lang="en-US" dirty="0"/>
          </a:p>
        </p:txBody>
      </p:sp>
      <p:sp>
        <p:nvSpPr>
          <p:cNvPr id="4" name="Text Placeholder 3"/>
          <p:cNvSpPr>
            <a:spLocks noGrp="1"/>
          </p:cNvSpPr>
          <p:nvPr>
            <p:ph type="body" sz="quarter" idx="12"/>
          </p:nvPr>
        </p:nvSpPr>
        <p:spPr>
          <a:xfrm>
            <a:off x="411480" y="548068"/>
            <a:ext cx="2940282" cy="814388"/>
          </a:xfrm>
        </p:spPr>
        <p:txBody>
          <a:bodyPr/>
          <a:lstStyle/>
          <a:p>
            <a:r>
              <a:rPr lang="en-US" dirty="0" smtClean="0"/>
              <a:t>The engine behind the Mercedes-Benz connected car</a:t>
            </a:r>
            <a:endParaRPr lang="en-US" dirty="0"/>
          </a:p>
        </p:txBody>
      </p:sp>
      <p:pic>
        <p:nvPicPr>
          <p:cNvPr id="18" name="Picture 17" descr="pivotal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904" y="4658052"/>
            <a:ext cx="755622" cy="185670"/>
          </a:xfrm>
          <a:prstGeom prst="rect">
            <a:avLst/>
          </a:prstGeom>
        </p:spPr>
      </p:pic>
      <p:pic>
        <p:nvPicPr>
          <p:cNvPr id="14" name="Picture 13" descr="deploy-staging-1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1987" y="1156544"/>
            <a:ext cx="4095746" cy="1757492"/>
          </a:xfrm>
          <a:prstGeom prst="rect">
            <a:avLst/>
          </a:prstGeom>
        </p:spPr>
      </p:pic>
      <p:sp>
        <p:nvSpPr>
          <p:cNvPr id="15" name="TextBox 14"/>
          <p:cNvSpPr txBox="1"/>
          <p:nvPr/>
        </p:nvSpPr>
        <p:spPr>
          <a:xfrm>
            <a:off x="1308742" y="2777685"/>
            <a:ext cx="2243666" cy="923330"/>
          </a:xfrm>
          <a:prstGeom prst="rect">
            <a:avLst/>
          </a:prstGeom>
          <a:noFill/>
        </p:spPr>
        <p:txBody>
          <a:bodyPr wrap="square" rtlCol="0">
            <a:spAutoFit/>
          </a:bodyPr>
          <a:lstStyle/>
          <a:p>
            <a:pPr algn="ctr" defTabSz="914400"/>
            <a:r>
              <a:rPr lang="en-US" b="1" dirty="0" smtClean="0">
                <a:latin typeface="Arial"/>
              </a:rPr>
              <a:t>In less than 3 months project phase</a:t>
            </a:r>
          </a:p>
        </p:txBody>
      </p:sp>
    </p:spTree>
    <p:extLst>
      <p:ext uri="{BB962C8B-B14F-4D97-AF65-F5344CB8AC3E}">
        <p14:creationId xmlns:p14="http://schemas.microsoft.com/office/powerpoint/2010/main" val="3342707105"/>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1934143" y="2961105"/>
            <a:ext cx="6885943" cy="1080829"/>
          </a:xfrm>
          <a:prstGeom prst="rect">
            <a:avLst/>
          </a:prstGeom>
          <a:noFill/>
          <a:ln>
            <a:noFill/>
          </a:ln>
        </p:spPr>
        <p:txBody>
          <a:bodyPr lIns="91425" tIns="45700" rIns="91425" bIns="45700" anchor="t" anchorCtr="0">
            <a:noAutofit/>
          </a:bodyPr>
          <a:lstStyle/>
          <a:p>
            <a:pPr algn="ctr" defTabSz="914400">
              <a:buClr>
                <a:srgbClr val="FFFFFF"/>
              </a:buClr>
              <a:buSzPct val="25000"/>
              <a:buFont typeface="Proxima Nova"/>
              <a:buNone/>
            </a:pPr>
            <a:endParaRPr lang="en-US" sz="4800" kern="0" dirty="0">
              <a:solidFill>
                <a:srgbClr val="00C3AD"/>
              </a:solidFill>
              <a:latin typeface="Proxima Nova"/>
              <a:ea typeface="Proxima Nova"/>
              <a:cs typeface="Proxima Nova"/>
              <a:sym typeface="Proxima Nova"/>
            </a:endParaRPr>
          </a:p>
        </p:txBody>
      </p:sp>
      <p:sp>
        <p:nvSpPr>
          <p:cNvPr id="3" name="Shape 199"/>
          <p:cNvSpPr txBox="1">
            <a:spLocks/>
          </p:cNvSpPr>
          <p:nvPr/>
        </p:nvSpPr>
        <p:spPr>
          <a:xfrm>
            <a:off x="672703" y="3018634"/>
            <a:ext cx="8471297" cy="2623766"/>
          </a:xfrm>
          <a:prstGeom prst="rect">
            <a:avLst/>
          </a:prstGeom>
        </p:spPr>
        <p:txBody>
          <a:bodyPr/>
          <a:lstStyle>
            <a:defPPr marR="0" lvl="0" algn="l" rtl="0">
              <a:lnSpc>
                <a:spcPct val="100000"/>
              </a:lnSpc>
              <a:spcBef>
                <a:spcPts val="0"/>
              </a:spcBef>
              <a:spcAft>
                <a:spcPts val="0"/>
              </a:spcAft>
            </a:defPPr>
            <a:lvl1pPr marR="0" lvl="0" algn="l" defTabSz="701675" rtl="0">
              <a:lnSpc>
                <a:spcPct val="100000"/>
              </a:lnSpc>
              <a:spcBef>
                <a:spcPts val="0"/>
              </a:spcBef>
              <a:spcAft>
                <a:spcPts val="0"/>
              </a:spcAft>
              <a:buNone/>
              <a:defRPr sz="9520" b="0" i="0" u="none" strike="noStrike" cap="none">
                <a:solidFill>
                  <a:srgbClr val="000000"/>
                </a:solidFill>
                <a:latin typeface="Arial"/>
                <a:ea typeface="Arial"/>
                <a:cs typeface="Arial"/>
                <a:sym typeface="Arial"/>
              </a:defRPr>
            </a:lvl1pPr>
          </a:lstStyle>
          <a:p>
            <a:pPr>
              <a:defRPr sz="1800"/>
            </a:pPr>
            <a:endParaRPr lang="en-US" sz="4400" dirty="0">
              <a:solidFill>
                <a:srgbClr val="FFFFFF"/>
              </a:solidFill>
            </a:endParaRPr>
          </a:p>
        </p:txBody>
      </p:sp>
      <p:sp>
        <p:nvSpPr>
          <p:cNvPr id="4" name="Shape 199"/>
          <p:cNvSpPr txBox="1">
            <a:spLocks/>
          </p:cNvSpPr>
          <p:nvPr/>
        </p:nvSpPr>
        <p:spPr>
          <a:xfrm>
            <a:off x="136074" y="1617639"/>
            <a:ext cx="8471297" cy="2623766"/>
          </a:xfrm>
          <a:prstGeom prst="rect">
            <a:avLst/>
          </a:prstGeom>
        </p:spPr>
        <p:txBody>
          <a:bodyPr anchor="ctr"/>
          <a:lstStyle>
            <a:lvl1pPr algn="ctr" defTabSz="701675" rtl="0" eaLnBrk="1" latinLnBrk="0" hangingPunct="1">
              <a:spcBef>
                <a:spcPct val="0"/>
              </a:spcBef>
              <a:buNone/>
              <a:defRPr sz="9520" kern="1200">
                <a:solidFill>
                  <a:schemeClr val="tx1"/>
                </a:solidFill>
                <a:latin typeface="+mn-lt"/>
                <a:ea typeface="+mn-ea"/>
                <a:cs typeface="+mn-cs"/>
                <a:sym typeface="Helvetica Light"/>
              </a:defRPr>
            </a:lvl1pPr>
          </a:lstStyle>
          <a:p>
            <a:r>
              <a:rPr lang="en-US" sz="2800" dirty="0" smtClean="0">
                <a:solidFill>
                  <a:srgbClr val="FFFFFF"/>
                </a:solidFill>
                <a:latin typeface="Arial"/>
              </a:rPr>
              <a:t>Here is my code</a:t>
            </a:r>
          </a:p>
          <a:p>
            <a:endParaRPr lang="en-US" sz="2800" dirty="0" smtClean="0">
              <a:solidFill>
                <a:srgbClr val="FFFFFF"/>
              </a:solidFill>
              <a:latin typeface="Arial"/>
            </a:endParaRPr>
          </a:p>
          <a:p>
            <a:r>
              <a:rPr lang="en-US" sz="2800" dirty="0" smtClean="0">
                <a:solidFill>
                  <a:srgbClr val="FFFFFF"/>
                </a:solidFill>
                <a:latin typeface="Arial"/>
              </a:rPr>
              <a:t>Run it in the cloud for me</a:t>
            </a:r>
          </a:p>
          <a:p>
            <a:endParaRPr lang="en-US" sz="2800" dirty="0" smtClean="0">
              <a:solidFill>
                <a:srgbClr val="FFFFFF"/>
              </a:solidFill>
              <a:latin typeface="Arial"/>
            </a:endParaRPr>
          </a:p>
          <a:p>
            <a:r>
              <a:rPr lang="en-US" sz="2800" dirty="0" smtClean="0">
                <a:solidFill>
                  <a:srgbClr val="FFFFFF"/>
                </a:solidFill>
                <a:latin typeface="Arial"/>
              </a:rPr>
              <a:t>I don’t care how</a:t>
            </a:r>
            <a:endParaRPr lang="en-US" sz="2800" dirty="0">
              <a:solidFill>
                <a:srgbClr val="FFFFFF"/>
              </a:solidFill>
              <a:latin typeface="Arial"/>
            </a:endParaRPr>
          </a:p>
        </p:txBody>
      </p:sp>
      <p:pic>
        <p:nvPicPr>
          <p:cNvPr id="5" name="Shape 374"/>
          <p:cNvPicPr preferRelativeResize="0"/>
          <p:nvPr/>
        </p:nvPicPr>
        <p:blipFill rotWithShape="1">
          <a:blip r:embed="rId3">
            <a:alphaModFix/>
          </a:blip>
          <a:srcRect/>
          <a:stretch/>
        </p:blipFill>
        <p:spPr>
          <a:xfrm>
            <a:off x="158755" y="238112"/>
            <a:ext cx="4610984" cy="1203875"/>
          </a:xfrm>
          <a:prstGeom prst="rect">
            <a:avLst/>
          </a:prstGeom>
          <a:noFill/>
          <a:ln>
            <a:noFill/>
          </a:ln>
        </p:spPr>
      </p:pic>
    </p:spTree>
    <p:extLst>
      <p:ext uri="{BB962C8B-B14F-4D97-AF65-F5344CB8AC3E}">
        <p14:creationId xmlns:p14="http://schemas.microsoft.com/office/powerpoint/2010/main" val="1157832171"/>
      </p:ext>
    </p:extLst>
  </p:cSld>
  <p:clrMapOvr>
    <a:masterClrMapping/>
  </p:clrMapOvr>
  <p:transition xmlns:p14="http://schemas.microsoft.com/office/powerpoint/2010/mai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title"/>
          </p:nvPr>
        </p:nvSpPr>
        <p:spPr>
          <a:prstGeom prst="rect">
            <a:avLst/>
          </a:prstGeom>
          <a:noFill/>
          <a:ln>
            <a:noFill/>
          </a:ln>
        </p:spPr>
        <p:txBody>
          <a:bodyPr lIns="0" tIns="0" rIns="0" bIns="0" anchor="t" anchorCtr="0">
            <a:noAutofit/>
          </a:bodyPr>
          <a:lstStyle/>
          <a:p>
            <a:pPr>
              <a:buClr>
                <a:srgbClr val="008881"/>
              </a:buClr>
              <a:buSzPct val="25000"/>
            </a:pPr>
            <a:r>
              <a:rPr lang="en-US" sz="2800" dirty="0"/>
              <a:t>How Did We Get Here?</a:t>
            </a:r>
          </a:p>
        </p:txBody>
      </p:sp>
      <p:pic>
        <p:nvPicPr>
          <p:cNvPr id="60" name="Shape 388"/>
          <p:cNvPicPr preferRelativeResize="0"/>
          <p:nvPr/>
        </p:nvPicPr>
        <p:blipFill rotWithShape="1">
          <a:blip r:embed="rId3"/>
          <a:srcRect b="38356"/>
          <a:stretch/>
        </p:blipFill>
        <p:spPr>
          <a:xfrm>
            <a:off x="2895601" y="742950"/>
            <a:ext cx="3182150" cy="1961574"/>
          </a:xfrm>
          <a:prstGeom prst="rect">
            <a:avLst/>
          </a:prstGeom>
          <a:noFill/>
          <a:ln>
            <a:noFill/>
          </a:ln>
        </p:spPr>
      </p:pic>
      <p:sp>
        <p:nvSpPr>
          <p:cNvPr id="3" name="Rectangle 2"/>
          <p:cNvSpPr/>
          <p:nvPr/>
        </p:nvSpPr>
        <p:spPr>
          <a:xfrm>
            <a:off x="304798" y="3257550"/>
            <a:ext cx="2133602" cy="611703"/>
          </a:xfrm>
          <a:prstGeom prst="rect">
            <a:avLst/>
          </a:prstGeom>
        </p:spPr>
        <p:txBody>
          <a:bodyPr wrap="square" lIns="91434" tIns="45717" rIns="91434" bIns="45717">
            <a:spAutoFit/>
          </a:bodyPr>
          <a:lstStyle/>
          <a:p>
            <a:r>
              <a:rPr lang="en-US" sz="1100" kern="0" dirty="0">
                <a:solidFill>
                  <a:srgbClr val="5F5F5F"/>
                </a:solidFill>
                <a:uFill>
                  <a:solidFill>
                    <a:srgbClr val="4D4D4D"/>
                  </a:solidFill>
                </a:uFill>
                <a:latin typeface="Arial"/>
                <a:ea typeface="Arial"/>
                <a:cs typeface="Arial"/>
                <a:sym typeface="Arial"/>
              </a:rPr>
              <a:t>THE VISION; </a:t>
            </a:r>
          </a:p>
          <a:p>
            <a:r>
              <a:rPr lang="en-US" sz="1100" kern="0" dirty="0">
                <a:solidFill>
                  <a:srgbClr val="5F5F5F"/>
                </a:solidFill>
                <a:uFill>
                  <a:solidFill>
                    <a:srgbClr val="4D4D4D"/>
                  </a:solidFill>
                </a:uFill>
                <a:latin typeface="Arial"/>
                <a:ea typeface="Arial"/>
                <a:cs typeface="Arial"/>
                <a:sym typeface="Arial"/>
              </a:rPr>
              <a:t>DEVELOPERS</a:t>
            </a:r>
          </a:p>
          <a:p>
            <a:r>
              <a:rPr lang="en-US" sz="1100" kern="0" dirty="0">
                <a:solidFill>
                  <a:srgbClr val="5F5F5F"/>
                </a:solidFill>
                <a:uFill>
                  <a:solidFill>
                    <a:srgbClr val="4D4D4D"/>
                  </a:solidFill>
                </a:uFill>
                <a:latin typeface="Arial"/>
                <a:ea typeface="Arial"/>
                <a:cs typeface="Arial"/>
                <a:sym typeface="Arial"/>
              </a:rPr>
              <a:t>BEGIN WORK</a:t>
            </a:r>
          </a:p>
        </p:txBody>
      </p:sp>
      <p:sp>
        <p:nvSpPr>
          <p:cNvPr id="61" name="Rectangle 60"/>
          <p:cNvSpPr/>
          <p:nvPr/>
        </p:nvSpPr>
        <p:spPr>
          <a:xfrm>
            <a:off x="487084" y="2639217"/>
            <a:ext cx="1325804" cy="707886"/>
          </a:xfrm>
          <a:prstGeom prst="rect">
            <a:avLst/>
          </a:prstGeom>
        </p:spPr>
        <p:txBody>
          <a:bodyPr wrap="none" lIns="91434" tIns="45717" rIns="91434" bIns="45717">
            <a:spAutoFit/>
          </a:bodyPr>
          <a:lstStyle/>
          <a:p>
            <a:r>
              <a:rPr lang="en-US" sz="4000" b="1" kern="0" dirty="0">
                <a:solidFill>
                  <a:prstClr val="white">
                    <a:lumMod val="75000"/>
                  </a:prstClr>
                </a:solidFill>
                <a:uFill>
                  <a:solidFill>
                    <a:srgbClr val="4D4D4D"/>
                  </a:solidFill>
                </a:uFill>
                <a:latin typeface="Arial"/>
                <a:ea typeface="Avenir Roman"/>
                <a:cs typeface="Arial"/>
                <a:sym typeface="Arial"/>
              </a:rPr>
              <a:t>2009</a:t>
            </a:r>
            <a:endParaRPr lang="en-US" sz="2000" b="1" kern="0" dirty="0">
              <a:solidFill>
                <a:prstClr val="white">
                  <a:lumMod val="75000"/>
                </a:prstClr>
              </a:solidFill>
              <a:uFill>
                <a:solidFill>
                  <a:srgbClr val="4D4D4D"/>
                </a:solidFill>
              </a:uFill>
              <a:latin typeface="Arial"/>
              <a:ea typeface="Avenir Roman"/>
              <a:cs typeface="Arial"/>
              <a:sym typeface="Arial"/>
            </a:endParaRPr>
          </a:p>
        </p:txBody>
      </p:sp>
      <p:sp>
        <p:nvSpPr>
          <p:cNvPr id="11" name="Rectangle 10"/>
          <p:cNvSpPr/>
          <p:nvPr/>
        </p:nvSpPr>
        <p:spPr>
          <a:xfrm>
            <a:off x="2489199" y="3257551"/>
            <a:ext cx="2133602" cy="438578"/>
          </a:xfrm>
          <a:prstGeom prst="rect">
            <a:avLst/>
          </a:prstGeom>
        </p:spPr>
        <p:txBody>
          <a:bodyPr wrap="square" lIns="91434" tIns="45717" rIns="91434" bIns="45717">
            <a:spAutoFit/>
          </a:bodyPr>
          <a:lstStyle/>
          <a:p>
            <a:r>
              <a:rPr lang="en-US" sz="1100" kern="0" dirty="0">
                <a:solidFill>
                  <a:srgbClr val="5F5F5F"/>
                </a:solidFill>
                <a:uFill>
                  <a:solidFill>
                    <a:srgbClr val="4D4D4D"/>
                  </a:solidFill>
                </a:uFill>
                <a:latin typeface="Arial"/>
                <a:ea typeface="Arial"/>
                <a:cs typeface="Arial"/>
                <a:sym typeface="Arial"/>
              </a:rPr>
              <a:t>OPENING UP R&amp;D, CREATION OF BOSH</a:t>
            </a:r>
          </a:p>
        </p:txBody>
      </p:sp>
      <p:sp>
        <p:nvSpPr>
          <p:cNvPr id="62" name="Rectangle 61"/>
          <p:cNvSpPr/>
          <p:nvPr/>
        </p:nvSpPr>
        <p:spPr>
          <a:xfrm>
            <a:off x="2702859" y="2639217"/>
            <a:ext cx="1325800" cy="707884"/>
          </a:xfrm>
          <a:prstGeom prst="rect">
            <a:avLst/>
          </a:prstGeom>
        </p:spPr>
        <p:txBody>
          <a:bodyPr wrap="none" lIns="91434" tIns="45717" rIns="91434" bIns="45717">
            <a:spAutoFit/>
          </a:bodyPr>
          <a:lstStyle/>
          <a:p>
            <a:r>
              <a:rPr lang="en-US" sz="4000" b="1" kern="0" dirty="0">
                <a:solidFill>
                  <a:prstClr val="white">
                    <a:lumMod val="75000"/>
                  </a:prstClr>
                </a:solidFill>
                <a:uFill>
                  <a:solidFill>
                    <a:srgbClr val="4D4D4D"/>
                  </a:solidFill>
                </a:uFill>
                <a:latin typeface="Arial"/>
                <a:ea typeface="Avenir Roman"/>
                <a:cs typeface="Arial"/>
                <a:sym typeface="Arial"/>
              </a:rPr>
              <a:t>2011</a:t>
            </a:r>
            <a:endParaRPr lang="en-US" sz="2000" b="1" kern="0" dirty="0">
              <a:solidFill>
                <a:prstClr val="white">
                  <a:lumMod val="75000"/>
                </a:prstClr>
              </a:solidFill>
              <a:uFill>
                <a:solidFill>
                  <a:srgbClr val="4D4D4D"/>
                </a:solidFill>
              </a:uFill>
              <a:latin typeface="Arial"/>
              <a:ea typeface="Avenir Roman"/>
              <a:cs typeface="Arial"/>
              <a:sym typeface="Arial"/>
            </a:endParaRPr>
          </a:p>
        </p:txBody>
      </p:sp>
      <p:sp>
        <p:nvSpPr>
          <p:cNvPr id="12" name="Rectangle 11"/>
          <p:cNvSpPr/>
          <p:nvPr/>
        </p:nvSpPr>
        <p:spPr>
          <a:xfrm>
            <a:off x="4673599" y="3257551"/>
            <a:ext cx="2133602" cy="265454"/>
          </a:xfrm>
          <a:prstGeom prst="rect">
            <a:avLst/>
          </a:prstGeom>
        </p:spPr>
        <p:txBody>
          <a:bodyPr wrap="square" lIns="91434" tIns="45717" rIns="91434" bIns="45717">
            <a:spAutoFit/>
          </a:bodyPr>
          <a:lstStyle/>
          <a:p>
            <a:r>
              <a:rPr lang="en-US" sz="1100" kern="0" dirty="0">
                <a:solidFill>
                  <a:srgbClr val="5F5F5F"/>
                </a:solidFill>
                <a:uFill>
                  <a:solidFill>
                    <a:srgbClr val="4D4D4D"/>
                  </a:solidFill>
                </a:uFill>
                <a:latin typeface="Arial"/>
                <a:ea typeface="Arial"/>
                <a:cs typeface="Arial"/>
                <a:sym typeface="Arial"/>
              </a:rPr>
              <a:t>PIVOTAL CREATED</a:t>
            </a:r>
          </a:p>
        </p:txBody>
      </p:sp>
      <p:sp>
        <p:nvSpPr>
          <p:cNvPr id="63" name="Rectangle 62"/>
          <p:cNvSpPr/>
          <p:nvPr/>
        </p:nvSpPr>
        <p:spPr>
          <a:xfrm>
            <a:off x="4887259" y="2639217"/>
            <a:ext cx="1325804" cy="707886"/>
          </a:xfrm>
          <a:prstGeom prst="rect">
            <a:avLst/>
          </a:prstGeom>
        </p:spPr>
        <p:txBody>
          <a:bodyPr wrap="none" lIns="91434" tIns="45717" rIns="91434" bIns="45717">
            <a:spAutoFit/>
          </a:bodyPr>
          <a:lstStyle/>
          <a:p>
            <a:r>
              <a:rPr lang="en-US" sz="4000" b="1" kern="0" dirty="0">
                <a:solidFill>
                  <a:prstClr val="white">
                    <a:lumMod val="65000"/>
                  </a:prstClr>
                </a:solidFill>
                <a:uFill>
                  <a:solidFill>
                    <a:srgbClr val="4D4D4D"/>
                  </a:solidFill>
                </a:uFill>
                <a:latin typeface="Arial"/>
                <a:ea typeface="Avenir Roman"/>
                <a:cs typeface="Arial"/>
                <a:sym typeface="Arial"/>
              </a:rPr>
              <a:t>2013</a:t>
            </a:r>
            <a:endParaRPr lang="en-US" sz="2000" b="1" kern="0" dirty="0">
              <a:solidFill>
                <a:prstClr val="white">
                  <a:lumMod val="65000"/>
                </a:prstClr>
              </a:solidFill>
              <a:uFill>
                <a:solidFill>
                  <a:srgbClr val="4D4D4D"/>
                </a:solidFill>
              </a:uFill>
              <a:latin typeface="Arial"/>
              <a:ea typeface="Avenir Roman"/>
              <a:cs typeface="Arial"/>
              <a:sym typeface="Arial"/>
            </a:endParaRPr>
          </a:p>
        </p:txBody>
      </p:sp>
      <p:sp>
        <p:nvSpPr>
          <p:cNvPr id="13" name="Rectangle 12"/>
          <p:cNvSpPr/>
          <p:nvPr/>
        </p:nvSpPr>
        <p:spPr>
          <a:xfrm>
            <a:off x="6857998" y="3257550"/>
            <a:ext cx="2133602" cy="938716"/>
          </a:xfrm>
          <a:prstGeom prst="rect">
            <a:avLst/>
          </a:prstGeom>
        </p:spPr>
        <p:txBody>
          <a:bodyPr wrap="square" lIns="91434" tIns="45717" rIns="91434" bIns="45717">
            <a:spAutoFit/>
          </a:bodyPr>
          <a:lstStyle/>
          <a:p>
            <a:r>
              <a:rPr lang="en-US" sz="1100" kern="0" dirty="0">
                <a:solidFill>
                  <a:srgbClr val="5F5F5F"/>
                </a:solidFill>
                <a:uFill>
                  <a:solidFill>
                    <a:srgbClr val="4D4D4D"/>
                  </a:solidFill>
                </a:uFill>
                <a:latin typeface="Arial"/>
                <a:ea typeface="Arial"/>
                <a:cs typeface="Arial"/>
                <a:sym typeface="Arial"/>
              </a:rPr>
              <a:t>OPEN GOVERNANCE, MEMBERSHIP AND FOUNDATION</a:t>
            </a:r>
          </a:p>
          <a:p>
            <a:endParaRPr lang="en-US" sz="1100" kern="0" dirty="0">
              <a:solidFill>
                <a:srgbClr val="5F5F5F"/>
              </a:solidFill>
              <a:uFill>
                <a:solidFill>
                  <a:srgbClr val="4D4D4D"/>
                </a:solidFill>
              </a:uFill>
              <a:latin typeface="Arial"/>
              <a:ea typeface="Arial"/>
              <a:cs typeface="Arial"/>
              <a:sym typeface="Arial"/>
            </a:endParaRPr>
          </a:p>
          <a:p>
            <a:r>
              <a:rPr lang="en-US" sz="1100" kern="0" dirty="0">
                <a:solidFill>
                  <a:srgbClr val="5F5F5F"/>
                </a:solidFill>
                <a:uFill>
                  <a:solidFill>
                    <a:srgbClr val="4D4D4D"/>
                  </a:solidFill>
                </a:uFill>
                <a:latin typeface="Arial"/>
                <a:ea typeface="Arial"/>
                <a:cs typeface="Arial"/>
                <a:sym typeface="Arial"/>
              </a:rPr>
              <a:t>40+ FOUNDATION MEMBERS</a:t>
            </a:r>
          </a:p>
        </p:txBody>
      </p:sp>
      <p:sp>
        <p:nvSpPr>
          <p:cNvPr id="64" name="Rectangle 63"/>
          <p:cNvSpPr/>
          <p:nvPr/>
        </p:nvSpPr>
        <p:spPr>
          <a:xfrm>
            <a:off x="7071658" y="2639217"/>
            <a:ext cx="1325804" cy="707886"/>
          </a:xfrm>
          <a:prstGeom prst="rect">
            <a:avLst/>
          </a:prstGeom>
        </p:spPr>
        <p:txBody>
          <a:bodyPr wrap="none" lIns="91434" tIns="45717" rIns="91434" bIns="45717">
            <a:spAutoFit/>
          </a:bodyPr>
          <a:lstStyle/>
          <a:p>
            <a:r>
              <a:rPr lang="en-US" sz="4000" b="1" kern="0" dirty="0">
                <a:solidFill>
                  <a:prstClr val="white">
                    <a:lumMod val="65000"/>
                  </a:prstClr>
                </a:solidFill>
                <a:uFill>
                  <a:solidFill>
                    <a:srgbClr val="4D4D4D"/>
                  </a:solidFill>
                </a:uFill>
                <a:latin typeface="Arial"/>
                <a:ea typeface="Avenir Roman"/>
                <a:cs typeface="Arial"/>
                <a:sym typeface="Arial"/>
              </a:rPr>
              <a:t>2014</a:t>
            </a:r>
            <a:endParaRPr lang="en-US" sz="2000" b="1" kern="0" dirty="0">
              <a:solidFill>
                <a:prstClr val="white">
                  <a:lumMod val="65000"/>
                </a:prstClr>
              </a:solidFill>
              <a:uFill>
                <a:solidFill>
                  <a:srgbClr val="4D4D4D"/>
                </a:solidFill>
              </a:uFill>
              <a:latin typeface="Arial"/>
              <a:ea typeface="Avenir Roman"/>
              <a:cs typeface="Arial"/>
              <a:sym typeface="Arial"/>
            </a:endParaRPr>
          </a:p>
        </p:txBody>
      </p:sp>
      <p:cxnSp>
        <p:nvCxnSpPr>
          <p:cNvPr id="4" name="Straight Connector 3"/>
          <p:cNvCxnSpPr/>
          <p:nvPr/>
        </p:nvCxnSpPr>
        <p:spPr>
          <a:xfrm>
            <a:off x="0" y="3203664"/>
            <a:ext cx="9144000" cy="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81000" y="3129340"/>
            <a:ext cx="152400" cy="152400"/>
          </a:xfrm>
          <a:prstGeom prst="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kern="0">
              <a:solidFill>
                <a:prstClr val="white"/>
              </a:solidFill>
              <a:uFill>
                <a:solidFill>
                  <a:srgbClr val="4D4D4D"/>
                </a:solidFill>
              </a:uFill>
              <a:latin typeface="Helvetica"/>
              <a:ea typeface="Helvetica"/>
              <a:cs typeface="Helvetica"/>
              <a:sym typeface="Arial"/>
            </a:endParaRPr>
          </a:p>
        </p:txBody>
      </p:sp>
      <p:sp>
        <p:nvSpPr>
          <p:cNvPr id="116" name="Rectangle 115"/>
          <p:cNvSpPr/>
          <p:nvPr/>
        </p:nvSpPr>
        <p:spPr>
          <a:xfrm>
            <a:off x="2590800" y="3129340"/>
            <a:ext cx="152400" cy="1524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kern="0">
              <a:solidFill>
                <a:prstClr val="white"/>
              </a:solidFill>
              <a:uFill>
                <a:solidFill>
                  <a:srgbClr val="4D4D4D"/>
                </a:solidFill>
              </a:uFill>
              <a:latin typeface="Helvetica"/>
              <a:ea typeface="Helvetica"/>
              <a:cs typeface="Helvetica"/>
              <a:sym typeface="Arial"/>
            </a:endParaRPr>
          </a:p>
        </p:txBody>
      </p:sp>
      <p:sp>
        <p:nvSpPr>
          <p:cNvPr id="117" name="Rectangle 116"/>
          <p:cNvSpPr/>
          <p:nvPr/>
        </p:nvSpPr>
        <p:spPr>
          <a:xfrm>
            <a:off x="4770716" y="3129340"/>
            <a:ext cx="152400" cy="1524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kern="0">
              <a:solidFill>
                <a:prstClr val="white"/>
              </a:solidFill>
              <a:uFill>
                <a:solidFill>
                  <a:srgbClr val="4D4D4D"/>
                </a:solidFill>
              </a:uFill>
              <a:latin typeface="Helvetica"/>
              <a:ea typeface="Helvetica"/>
              <a:cs typeface="Helvetica"/>
              <a:sym typeface="Arial"/>
            </a:endParaRPr>
          </a:p>
        </p:txBody>
      </p:sp>
      <p:sp>
        <p:nvSpPr>
          <p:cNvPr id="118" name="Rectangle 117"/>
          <p:cNvSpPr/>
          <p:nvPr/>
        </p:nvSpPr>
        <p:spPr>
          <a:xfrm>
            <a:off x="6934200" y="3129340"/>
            <a:ext cx="152400" cy="152400"/>
          </a:xfrm>
          <a:prstGeom prst="rect">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kern="0">
              <a:solidFill>
                <a:prstClr val="white"/>
              </a:solidFill>
              <a:uFill>
                <a:solidFill>
                  <a:srgbClr val="4D4D4D"/>
                </a:solidFill>
              </a:uFill>
              <a:latin typeface="Helvetica"/>
              <a:ea typeface="Helvetica"/>
              <a:cs typeface="Helvetica"/>
              <a:sym typeface="Arial"/>
            </a:endParaRPr>
          </a:p>
        </p:txBody>
      </p:sp>
      <p:sp>
        <p:nvSpPr>
          <p:cNvPr id="119" name="Rectangle 118"/>
          <p:cNvSpPr/>
          <p:nvPr/>
        </p:nvSpPr>
        <p:spPr>
          <a:xfrm>
            <a:off x="1828800" y="2888218"/>
            <a:ext cx="698178" cy="369332"/>
          </a:xfrm>
          <a:prstGeom prst="rect">
            <a:avLst/>
          </a:prstGeom>
        </p:spPr>
        <p:txBody>
          <a:bodyPr wrap="none" lIns="91434" tIns="45717" rIns="91434" bIns="45717">
            <a:spAutoFit/>
          </a:bodyPr>
          <a:lstStyle/>
          <a:p>
            <a:r>
              <a:rPr lang="en-US" b="1" kern="0" dirty="0">
                <a:solidFill>
                  <a:prstClr val="white">
                    <a:lumMod val="85000"/>
                  </a:prstClr>
                </a:solidFill>
                <a:uFill>
                  <a:solidFill>
                    <a:srgbClr val="4D4D4D"/>
                  </a:solidFill>
                </a:uFill>
                <a:latin typeface="Arial"/>
                <a:ea typeface="Avenir Roman"/>
                <a:cs typeface="Arial"/>
                <a:sym typeface="Arial"/>
              </a:rPr>
              <a:t>2010</a:t>
            </a:r>
            <a:endParaRPr lang="en-US" sz="1100" b="1" kern="0" dirty="0">
              <a:solidFill>
                <a:prstClr val="white">
                  <a:lumMod val="85000"/>
                </a:prstClr>
              </a:solidFill>
              <a:uFill>
                <a:solidFill>
                  <a:srgbClr val="4D4D4D"/>
                </a:solidFill>
              </a:uFill>
              <a:latin typeface="Arial"/>
              <a:ea typeface="Avenir Roman"/>
              <a:cs typeface="Arial"/>
              <a:sym typeface="Arial"/>
            </a:endParaRPr>
          </a:p>
        </p:txBody>
      </p:sp>
      <p:sp>
        <p:nvSpPr>
          <p:cNvPr id="120" name="Rectangle 119"/>
          <p:cNvSpPr/>
          <p:nvPr/>
        </p:nvSpPr>
        <p:spPr>
          <a:xfrm>
            <a:off x="3986590" y="2888218"/>
            <a:ext cx="698178" cy="369332"/>
          </a:xfrm>
          <a:prstGeom prst="rect">
            <a:avLst/>
          </a:prstGeom>
        </p:spPr>
        <p:txBody>
          <a:bodyPr wrap="none" lIns="91434" tIns="45717" rIns="91434" bIns="45717">
            <a:spAutoFit/>
          </a:bodyPr>
          <a:lstStyle/>
          <a:p>
            <a:r>
              <a:rPr lang="en-US" b="1" kern="0" dirty="0">
                <a:solidFill>
                  <a:prstClr val="white">
                    <a:lumMod val="85000"/>
                  </a:prstClr>
                </a:solidFill>
                <a:uFill>
                  <a:solidFill>
                    <a:srgbClr val="4D4D4D"/>
                  </a:solidFill>
                </a:uFill>
                <a:latin typeface="Arial"/>
                <a:ea typeface="Avenir Roman"/>
                <a:cs typeface="Arial"/>
                <a:sym typeface="Arial"/>
              </a:rPr>
              <a:t>2012</a:t>
            </a:r>
            <a:endParaRPr lang="en-US" sz="1100" b="1" kern="0" dirty="0">
              <a:solidFill>
                <a:prstClr val="white">
                  <a:lumMod val="85000"/>
                </a:prstClr>
              </a:solidFill>
              <a:uFill>
                <a:solidFill>
                  <a:srgbClr val="4D4D4D"/>
                </a:solidFill>
              </a:uFill>
              <a:latin typeface="Arial"/>
              <a:ea typeface="Avenir Roman"/>
              <a:cs typeface="Arial"/>
              <a:sym typeface="Arial"/>
            </a:endParaRPr>
          </a:p>
        </p:txBody>
      </p:sp>
      <p:sp>
        <p:nvSpPr>
          <p:cNvPr id="122" name="Rectangle 121"/>
          <p:cNvSpPr/>
          <p:nvPr/>
        </p:nvSpPr>
        <p:spPr>
          <a:xfrm>
            <a:off x="8382000" y="2888218"/>
            <a:ext cx="698178" cy="369332"/>
          </a:xfrm>
          <a:prstGeom prst="rect">
            <a:avLst/>
          </a:prstGeom>
        </p:spPr>
        <p:txBody>
          <a:bodyPr wrap="none" lIns="91434" tIns="45717" rIns="91434" bIns="45717">
            <a:spAutoFit/>
          </a:bodyPr>
          <a:lstStyle/>
          <a:p>
            <a:r>
              <a:rPr lang="en-US" b="1" kern="0" dirty="0">
                <a:solidFill>
                  <a:prstClr val="white">
                    <a:lumMod val="85000"/>
                  </a:prstClr>
                </a:solidFill>
                <a:uFill>
                  <a:solidFill>
                    <a:srgbClr val="4D4D4D"/>
                  </a:solidFill>
                </a:uFill>
                <a:latin typeface="Arial"/>
                <a:ea typeface="Avenir Roman"/>
                <a:cs typeface="Arial"/>
                <a:sym typeface="Arial"/>
              </a:rPr>
              <a:t>2015</a:t>
            </a:r>
            <a:endParaRPr lang="en-US" sz="1100" b="1" kern="0" dirty="0">
              <a:solidFill>
                <a:prstClr val="white">
                  <a:lumMod val="85000"/>
                </a:prstClr>
              </a:solidFill>
              <a:uFill>
                <a:solidFill>
                  <a:srgbClr val="4D4D4D"/>
                </a:solidFill>
              </a:uFill>
              <a:latin typeface="Arial"/>
              <a:ea typeface="Avenir Roman"/>
              <a:cs typeface="Arial"/>
              <a:sym typeface="Arial"/>
            </a:endParaRPr>
          </a:p>
        </p:txBody>
      </p:sp>
    </p:spTree>
    <p:extLst>
      <p:ext uri="{BB962C8B-B14F-4D97-AF65-F5344CB8AC3E}">
        <p14:creationId xmlns:p14="http://schemas.microsoft.com/office/powerpoint/2010/main" val="20144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_rels/theme13.xml.rels><?xml version="1.0" encoding="UTF-8" standalone="yes"?>
<Relationships xmlns="http://schemas.openxmlformats.org/package/2006/relationships"><Relationship Id="rId1" Type="http://schemas.openxmlformats.org/officeDocument/2006/relationships/image" Target="../media/image5.png"/></Relationships>
</file>

<file path=ppt/theme/_rels/theme7.xml.rels><?xml version="1.0" encoding="UTF-8" standalone="yes"?>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Pivotal Company HD templat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5.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5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17.xml><?xml version="1.0" encoding="utf-8"?>
<a:theme xmlns:a="http://schemas.openxmlformats.org/drawingml/2006/main" name="1_Pivotal_PPT_Template_16x9_external_white_bg_06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7_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Pivotal_PPT_Template_16x9_external_white_bg_06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6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Pivotal_PPT_Template_16x9_09_2014.potx</Template>
  <TotalTime>10530</TotalTime>
  <Words>2106</Words>
  <Application>Microsoft Macintosh PowerPoint</Application>
  <PresentationFormat>On-screen Show (16:9)</PresentationFormat>
  <Paragraphs>358</Paragraphs>
  <Slides>31</Slides>
  <Notes>27</Notes>
  <HiddenSlides>0</HiddenSlides>
  <MMClips>0</MMClips>
  <ScaleCrop>false</ScaleCrop>
  <HeadingPairs>
    <vt:vector size="4" baseType="variant">
      <vt:variant>
        <vt:lpstr>Theme</vt:lpstr>
      </vt:variant>
      <vt:variant>
        <vt:i4>19</vt:i4>
      </vt:variant>
      <vt:variant>
        <vt:lpstr>Slide Titles</vt:lpstr>
      </vt:variant>
      <vt:variant>
        <vt:i4>31</vt:i4>
      </vt:variant>
    </vt:vector>
  </HeadingPairs>
  <TitlesOfParts>
    <vt:vector size="50" baseType="lpstr">
      <vt:lpstr>Pivotal Main</vt:lpstr>
      <vt:lpstr>1_Pivotal Main</vt:lpstr>
      <vt:lpstr>Office Theme</vt:lpstr>
      <vt:lpstr>Blanks</vt:lpstr>
      <vt:lpstr>2_Pivotal Main</vt:lpstr>
      <vt:lpstr>1_Office Theme</vt:lpstr>
      <vt:lpstr>1_White</vt:lpstr>
      <vt:lpstr>6_Pivotal Main</vt:lpstr>
      <vt:lpstr>4_Pivotal Main</vt:lpstr>
      <vt:lpstr>3_Pivotal Main</vt:lpstr>
      <vt:lpstr>3_Office Theme</vt:lpstr>
      <vt:lpstr>Pivotal_PPT_Template_16x9_external_04_2014</vt:lpstr>
      <vt:lpstr>White</vt:lpstr>
      <vt:lpstr>Pivotal Company HD template</vt:lpstr>
      <vt:lpstr>Pivotal_2014</vt:lpstr>
      <vt:lpstr>5_Office Theme</vt:lpstr>
      <vt:lpstr>1_Pivotal_PPT_Template_16x9_external_white_bg_06_2014</vt:lpstr>
      <vt:lpstr>7_Pivotal Main</vt:lpstr>
      <vt:lpstr>Pivotal_PPT_Template_16x9_external_white_bg_06_2014</vt:lpstr>
      <vt:lpstr>PowerPoint Presentation</vt:lpstr>
      <vt:lpstr>PowerPoint Presentation</vt:lpstr>
      <vt:lpstr>PowerPoint Presentation</vt:lpstr>
      <vt:lpstr>PowerPoint Presentation</vt:lpstr>
      <vt:lpstr>PowerPoint Presentation</vt:lpstr>
      <vt:lpstr> - Learning &amp; Transforming by doing</vt:lpstr>
      <vt:lpstr>PowerPoint Presentation</vt:lpstr>
      <vt:lpstr>PowerPoint Presentation</vt:lpstr>
      <vt:lpstr>How Did We Get Here?</vt:lpstr>
      <vt:lpstr>Cloud Foundry Foundation: An Open Industry Standard</vt:lpstr>
      <vt:lpstr>Deliver highly available applications continuously at scale</vt:lpstr>
      <vt:lpstr>PowerPoint Presentation</vt:lpstr>
      <vt:lpstr>PowerPoint Presentation</vt:lpstr>
      <vt:lpstr>PowerPoint Presentation</vt:lpstr>
      <vt:lpstr>Spring IO EXECUTION: SPRING BOOT </vt:lpstr>
      <vt:lpstr>Spring Boot and Spring Cloud Adoption </vt:lpstr>
      <vt:lpstr>It takes a platform…</vt:lpstr>
      <vt:lpstr>PowerPoint Presentation</vt:lpstr>
      <vt:lpstr>PowerPoint Presentation</vt:lpstr>
      <vt:lpstr>Application-centric container scheduler</vt:lpstr>
      <vt:lpstr>PowerPoint Presentation</vt:lpstr>
      <vt:lpstr>PowerPoint Presentation</vt:lpstr>
      <vt:lpstr>Complete Toolchain for CI/CD High Quality Software, Faster and Continuously From Idea to Production</vt:lpstr>
      <vt:lpstr>PowerPoint Presentation</vt:lpstr>
      <vt:lpstr>PowerPoint Presentation</vt:lpstr>
      <vt:lpstr>PowerPoint Presentation</vt:lpstr>
      <vt:lpstr>PowerPoint Presentation</vt:lpstr>
      <vt:lpstr>PowerPoint Presentation</vt:lpstr>
      <vt:lpstr>Pivotal Big Data Suite</vt:lpstr>
      <vt:lpstr>PowerPoint Presentation</vt:lpstr>
      <vt:lpstr>PowerPoint Presentation</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Erwan Bornier</cp:lastModifiedBy>
  <cp:revision>359</cp:revision>
  <cp:lastPrinted>2015-04-09T20:48:09Z</cp:lastPrinted>
  <dcterms:created xsi:type="dcterms:W3CDTF">2014-04-28T17:27:53Z</dcterms:created>
  <dcterms:modified xsi:type="dcterms:W3CDTF">2016-04-07T04:11:35Z</dcterms:modified>
</cp:coreProperties>
</file>